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8" r:id="rId3"/>
    <p:sldId id="256" r:id="rId4"/>
    <p:sldId id="262" r:id="rId5"/>
    <p:sldId id="264" r:id="rId6"/>
    <p:sldId id="300" r:id="rId7"/>
    <p:sldId id="261" r:id="rId8"/>
    <p:sldId id="263" r:id="rId9"/>
    <p:sldId id="267" r:id="rId10"/>
    <p:sldId id="265" r:id="rId11"/>
    <p:sldId id="302" r:id="rId12"/>
    <p:sldId id="271" r:id="rId13"/>
    <p:sldId id="272" r:id="rId14"/>
    <p:sldId id="269" r:id="rId15"/>
    <p:sldId id="301"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6" r:id="rId31"/>
    <p:sldId id="295" r:id="rId32"/>
    <p:sldId id="291" r:id="rId33"/>
    <p:sldId id="276" r:id="rId34"/>
    <p:sldId id="293" r:id="rId35"/>
    <p:sldId id="292" r:id="rId36"/>
    <p:sldId id="299" r:id="rId37"/>
    <p:sldId id="303" r:id="rId38"/>
    <p:sldId id="304" r:id="rId39"/>
    <p:sldId id="305" r:id="rId40"/>
    <p:sldId id="306" r:id="rId41"/>
    <p:sldId id="260" r:id="rId42"/>
    <p:sldId id="307" r:id="rId43"/>
    <p:sldId id="309" r:id="rId44"/>
    <p:sldId id="310" r:id="rId45"/>
    <p:sldId id="30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p:scale>
          <a:sx n="61" d="100"/>
          <a:sy n="61" d="100"/>
        </p:scale>
        <p:origin x="-389"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FC89C-D6D5-4AD3-8964-49D78D81AD41}" type="doc">
      <dgm:prSet loTypeId="urn:microsoft.com/office/officeart/2005/8/layout/radial3" loCatId="cycle" qsTypeId="urn:microsoft.com/office/officeart/2005/8/quickstyle/3d2" qsCatId="3D" csTypeId="urn:microsoft.com/office/officeart/2005/8/colors/accent1_2" csCatId="accent1" phldr="1"/>
      <dgm:spPr/>
      <dgm:t>
        <a:bodyPr/>
        <a:lstStyle/>
        <a:p>
          <a:endParaRPr lang="en-US"/>
        </a:p>
      </dgm:t>
    </dgm:pt>
    <dgm:pt modelId="{E9FD4F7D-1968-4DB7-90FB-5AE6C66A8989}">
      <dgm:prSet phldrT="[Text]" custT="1"/>
      <dgm:spPr>
        <a:solidFill>
          <a:srgbClr val="FF0000"/>
        </a:solidFill>
      </dgm:spPr>
      <dgm:t>
        <a:bodyPr/>
        <a:lstStyle/>
        <a:p>
          <a:r>
            <a:rPr lang="en-US" sz="3200" dirty="0">
              <a:latin typeface="Times New Roman" panose="02020603050405020304" pitchFamily="18" charset="0"/>
              <a:cs typeface="Times New Roman" panose="02020603050405020304" pitchFamily="18" charset="0"/>
            </a:rPr>
            <a:t>TỆ NẠN XÃ HỘI</a:t>
          </a:r>
        </a:p>
      </dgm:t>
    </dgm:pt>
    <dgm:pt modelId="{02B1FF38-9F2A-4D49-9135-A09B0368362D}" type="parTrans" cxnId="{B9F1D0C6-2626-4DE7-9257-1CC98862C019}">
      <dgm:prSet/>
      <dgm:spPr/>
      <dgm:t>
        <a:bodyPr/>
        <a:lstStyle/>
        <a:p>
          <a:endParaRPr lang="en-US"/>
        </a:p>
      </dgm:t>
    </dgm:pt>
    <dgm:pt modelId="{33342069-E6B5-41D3-8E3C-030130134AEB}" type="sibTrans" cxnId="{B9F1D0C6-2626-4DE7-9257-1CC98862C019}">
      <dgm:prSet/>
      <dgm:spPr/>
      <dgm:t>
        <a:bodyPr/>
        <a:lstStyle/>
        <a:p>
          <a:endParaRPr lang="en-US"/>
        </a:p>
      </dgm:t>
    </dgm:pt>
    <dgm:pt modelId="{C77BE73E-A83C-4E81-984D-EF45ACCC9D41}">
      <dgm:prSet phldrT="[Text]"/>
      <dgm:spPr>
        <a:solidFill>
          <a:schemeClr val="bg1"/>
        </a:solidFill>
      </dgm:spPr>
      <dgm:t>
        <a:bodyPr/>
        <a:lstStyle/>
        <a:p>
          <a:r>
            <a:rPr lang="en-US" b="1" dirty="0"/>
            <a:t>ĐỊNH NGHĨA</a:t>
          </a:r>
        </a:p>
      </dgm:t>
    </dgm:pt>
    <dgm:pt modelId="{FAFC8BEB-F0F7-4FC4-AB67-A74F7DA7A79C}" type="parTrans" cxnId="{A5ADC741-65AC-4A6A-859F-BC00C5E1572E}">
      <dgm:prSet/>
      <dgm:spPr/>
      <dgm:t>
        <a:bodyPr/>
        <a:lstStyle/>
        <a:p>
          <a:endParaRPr lang="en-US"/>
        </a:p>
      </dgm:t>
    </dgm:pt>
    <dgm:pt modelId="{FB6B8E4D-B684-48D0-8BFC-E52AC7B4D701}" type="sibTrans" cxnId="{A5ADC741-65AC-4A6A-859F-BC00C5E1572E}">
      <dgm:prSet/>
      <dgm:spPr/>
      <dgm:t>
        <a:bodyPr/>
        <a:lstStyle/>
        <a:p>
          <a:endParaRPr lang="en-US"/>
        </a:p>
      </dgm:t>
    </dgm:pt>
    <dgm:pt modelId="{22C600A4-9240-4F10-991C-3259F68DEC5A}">
      <dgm:prSet phldrT="[Text]"/>
      <dgm:spPr>
        <a:solidFill>
          <a:srgbClr val="0070C0"/>
        </a:solidFill>
      </dgm:spPr>
      <dgm:t>
        <a:bodyPr/>
        <a:lstStyle/>
        <a:p>
          <a:r>
            <a:rPr lang="en-US" b="1" dirty="0">
              <a:latin typeface="Times New Roman" panose="02020603050405020304" pitchFamily="18" charset="0"/>
              <a:cs typeface="Times New Roman" panose="02020603050405020304" pitchFamily="18" charset="0"/>
            </a:rPr>
            <a:t>CÁC LOẠI TNXH</a:t>
          </a:r>
        </a:p>
      </dgm:t>
    </dgm:pt>
    <dgm:pt modelId="{F5A1B30B-289D-43EE-9254-EB2E681A2419}" type="parTrans" cxnId="{0BE6B2F7-7516-4541-B48D-117B6AB03F41}">
      <dgm:prSet/>
      <dgm:spPr/>
      <dgm:t>
        <a:bodyPr/>
        <a:lstStyle/>
        <a:p>
          <a:endParaRPr lang="en-US"/>
        </a:p>
      </dgm:t>
    </dgm:pt>
    <dgm:pt modelId="{D56B4C38-D93B-40A0-844F-26F9DE8ADC83}" type="sibTrans" cxnId="{0BE6B2F7-7516-4541-B48D-117B6AB03F41}">
      <dgm:prSet/>
      <dgm:spPr/>
      <dgm:t>
        <a:bodyPr/>
        <a:lstStyle/>
        <a:p>
          <a:endParaRPr lang="en-US"/>
        </a:p>
      </dgm:t>
    </dgm:pt>
    <dgm:pt modelId="{30C0599F-9FD7-48F3-AAD9-254E946EF3BD}">
      <dgm:prSet phldrT="[Text]" custT="1"/>
      <dgm:spPr>
        <a:solidFill>
          <a:schemeClr val="accent4">
            <a:lumMod val="60000"/>
            <a:lumOff val="40000"/>
          </a:schemeClr>
        </a:solidFill>
      </dgm:spPr>
      <dgm:t>
        <a:bodyPr/>
        <a:lstStyle/>
        <a:p>
          <a:r>
            <a:rPr lang="en-US" sz="1800" b="1" dirty="0">
              <a:solidFill>
                <a:srgbClr val="FF0000"/>
              </a:solidFill>
              <a:latin typeface="Times New Roman" panose="02020603050405020304" pitchFamily="18" charset="0"/>
              <a:cs typeface="Times New Roman" panose="02020603050405020304" pitchFamily="18" charset="0"/>
            </a:rPr>
            <a:t>NGUYÊN NHÂN</a:t>
          </a:r>
        </a:p>
      </dgm:t>
    </dgm:pt>
    <dgm:pt modelId="{FA25B552-E06F-444C-A370-5AD3353D416E}" type="parTrans" cxnId="{F4CEAC0D-EA05-483F-BE8B-43D7BF82452E}">
      <dgm:prSet/>
      <dgm:spPr/>
      <dgm:t>
        <a:bodyPr/>
        <a:lstStyle/>
        <a:p>
          <a:endParaRPr lang="en-US"/>
        </a:p>
      </dgm:t>
    </dgm:pt>
    <dgm:pt modelId="{2BAF8DA1-79DC-4257-8D93-DC0EB1D0CE75}" type="sibTrans" cxnId="{F4CEAC0D-EA05-483F-BE8B-43D7BF82452E}">
      <dgm:prSet/>
      <dgm:spPr/>
      <dgm:t>
        <a:bodyPr/>
        <a:lstStyle/>
        <a:p>
          <a:endParaRPr lang="en-US"/>
        </a:p>
      </dgm:t>
    </dgm:pt>
    <dgm:pt modelId="{46801B52-B3D7-4DDE-92A0-80A2D9DD5766}">
      <dgm:prSet phldrT="[Text]" custT="1"/>
      <dgm:spPr>
        <a:solidFill>
          <a:srgbClr val="92D050"/>
        </a:solidFill>
      </dgm:spPr>
      <dgm:t>
        <a:bodyPr/>
        <a:lstStyle/>
        <a:p>
          <a:r>
            <a:rPr lang="en-US" sz="2400" b="1" dirty="0">
              <a:solidFill>
                <a:schemeClr val="bg1"/>
              </a:solidFill>
              <a:latin typeface="Times New Roman" panose="02020603050405020304" pitchFamily="18" charset="0"/>
              <a:cs typeface="Times New Roman" panose="02020603050405020304" pitchFamily="18" charset="0"/>
            </a:rPr>
            <a:t>TÁC HẠI</a:t>
          </a:r>
        </a:p>
      </dgm:t>
    </dgm:pt>
    <dgm:pt modelId="{2AA875BB-C6C0-4253-BD8C-A880D25387B9}" type="parTrans" cxnId="{8957F7D9-890E-4353-AA1C-54A96B995A07}">
      <dgm:prSet/>
      <dgm:spPr/>
      <dgm:t>
        <a:bodyPr/>
        <a:lstStyle/>
        <a:p>
          <a:endParaRPr lang="en-US"/>
        </a:p>
      </dgm:t>
    </dgm:pt>
    <dgm:pt modelId="{73AB61F6-D935-45CA-AA8F-B50133797917}" type="sibTrans" cxnId="{8957F7D9-890E-4353-AA1C-54A96B995A07}">
      <dgm:prSet/>
      <dgm:spPr/>
      <dgm:t>
        <a:bodyPr/>
        <a:lstStyle/>
        <a:p>
          <a:endParaRPr lang="en-US"/>
        </a:p>
      </dgm:t>
    </dgm:pt>
    <dgm:pt modelId="{1941E0E9-929B-48D2-AEB1-BEEBC113AEC2}" type="pres">
      <dgm:prSet presAssocID="{A70FC89C-D6D5-4AD3-8964-49D78D81AD41}" presName="composite" presStyleCnt="0">
        <dgm:presLayoutVars>
          <dgm:chMax val="1"/>
          <dgm:dir/>
          <dgm:resizeHandles val="exact"/>
        </dgm:presLayoutVars>
      </dgm:prSet>
      <dgm:spPr/>
      <dgm:t>
        <a:bodyPr/>
        <a:lstStyle/>
        <a:p>
          <a:endParaRPr lang="en-NZ"/>
        </a:p>
      </dgm:t>
    </dgm:pt>
    <dgm:pt modelId="{4B79523B-0DC9-48D6-84EF-4AEAA46E663B}" type="pres">
      <dgm:prSet presAssocID="{A70FC89C-D6D5-4AD3-8964-49D78D81AD41}" presName="radial" presStyleCnt="0">
        <dgm:presLayoutVars>
          <dgm:animLvl val="ctr"/>
        </dgm:presLayoutVars>
      </dgm:prSet>
      <dgm:spPr/>
    </dgm:pt>
    <dgm:pt modelId="{65C692E6-C0DC-4484-AE75-96F04EEAFC03}" type="pres">
      <dgm:prSet presAssocID="{E9FD4F7D-1968-4DB7-90FB-5AE6C66A8989}" presName="centerShape" presStyleLbl="vennNode1" presStyleIdx="0" presStyleCnt="5" custLinFactNeighborX="-502" custLinFactNeighborY="630"/>
      <dgm:spPr/>
      <dgm:t>
        <a:bodyPr/>
        <a:lstStyle/>
        <a:p>
          <a:endParaRPr lang="en-NZ"/>
        </a:p>
      </dgm:t>
    </dgm:pt>
    <dgm:pt modelId="{86455BA6-BEF3-4A18-A115-6FE713D0D002}" type="pres">
      <dgm:prSet presAssocID="{C77BE73E-A83C-4E81-984D-EF45ACCC9D41}" presName="node" presStyleLbl="vennNode1" presStyleIdx="1" presStyleCnt="5" custRadScaleRad="94018" custRadScaleInc="-610">
        <dgm:presLayoutVars>
          <dgm:bulletEnabled val="1"/>
        </dgm:presLayoutVars>
      </dgm:prSet>
      <dgm:spPr/>
      <dgm:t>
        <a:bodyPr/>
        <a:lstStyle/>
        <a:p>
          <a:endParaRPr lang="en-NZ"/>
        </a:p>
      </dgm:t>
    </dgm:pt>
    <dgm:pt modelId="{ECD678D3-32C8-47DA-A191-AB59A85E0069}" type="pres">
      <dgm:prSet presAssocID="{22C600A4-9240-4F10-991C-3259F68DEC5A}" presName="node" presStyleLbl="vennNode1" presStyleIdx="2" presStyleCnt="5" custRadScaleRad="94301" custRadScaleInc="-240">
        <dgm:presLayoutVars>
          <dgm:bulletEnabled val="1"/>
        </dgm:presLayoutVars>
      </dgm:prSet>
      <dgm:spPr/>
      <dgm:t>
        <a:bodyPr/>
        <a:lstStyle/>
        <a:p>
          <a:endParaRPr lang="en-NZ"/>
        </a:p>
      </dgm:t>
    </dgm:pt>
    <dgm:pt modelId="{55A4C89C-D3D1-494A-B1A9-4990A130AC4D}" type="pres">
      <dgm:prSet presAssocID="{30C0599F-9FD7-48F3-AAD9-254E946EF3BD}" presName="node" presStyleLbl="vennNode1" presStyleIdx="3" presStyleCnt="5" custScaleX="125685" custRadScaleRad="89631" custRadScaleInc="-712">
        <dgm:presLayoutVars>
          <dgm:bulletEnabled val="1"/>
        </dgm:presLayoutVars>
      </dgm:prSet>
      <dgm:spPr/>
      <dgm:t>
        <a:bodyPr/>
        <a:lstStyle/>
        <a:p>
          <a:endParaRPr lang="en-NZ"/>
        </a:p>
      </dgm:t>
    </dgm:pt>
    <dgm:pt modelId="{3B6C7B34-9DB3-4158-9057-87AE632A4CD2}" type="pres">
      <dgm:prSet presAssocID="{46801B52-B3D7-4DDE-92A0-80A2D9DD5766}" presName="node" presStyleLbl="vennNode1" presStyleIdx="4" presStyleCnt="5" custScaleY="87123" custRadScaleRad="96947" custRadScaleInc="7896">
        <dgm:presLayoutVars>
          <dgm:bulletEnabled val="1"/>
        </dgm:presLayoutVars>
      </dgm:prSet>
      <dgm:spPr/>
      <dgm:t>
        <a:bodyPr/>
        <a:lstStyle/>
        <a:p>
          <a:endParaRPr lang="en-NZ"/>
        </a:p>
      </dgm:t>
    </dgm:pt>
  </dgm:ptLst>
  <dgm:cxnLst>
    <dgm:cxn modelId="{F4CEAC0D-EA05-483F-BE8B-43D7BF82452E}" srcId="{E9FD4F7D-1968-4DB7-90FB-5AE6C66A8989}" destId="{30C0599F-9FD7-48F3-AAD9-254E946EF3BD}" srcOrd="2" destOrd="0" parTransId="{FA25B552-E06F-444C-A370-5AD3353D416E}" sibTransId="{2BAF8DA1-79DC-4257-8D93-DC0EB1D0CE75}"/>
    <dgm:cxn modelId="{8957F7D9-890E-4353-AA1C-54A96B995A07}" srcId="{E9FD4F7D-1968-4DB7-90FB-5AE6C66A8989}" destId="{46801B52-B3D7-4DDE-92A0-80A2D9DD5766}" srcOrd="3" destOrd="0" parTransId="{2AA875BB-C6C0-4253-BD8C-A880D25387B9}" sibTransId="{73AB61F6-D935-45CA-AA8F-B50133797917}"/>
    <dgm:cxn modelId="{F0BC29BC-9C4E-4342-B793-9418BBE61E30}" type="presOf" srcId="{E9FD4F7D-1968-4DB7-90FB-5AE6C66A8989}" destId="{65C692E6-C0DC-4484-AE75-96F04EEAFC03}" srcOrd="0" destOrd="0" presId="urn:microsoft.com/office/officeart/2005/8/layout/radial3"/>
    <dgm:cxn modelId="{A69BCD6E-06F4-4384-82A4-4399054D6F12}" type="presOf" srcId="{46801B52-B3D7-4DDE-92A0-80A2D9DD5766}" destId="{3B6C7B34-9DB3-4158-9057-87AE632A4CD2}" srcOrd="0" destOrd="0" presId="urn:microsoft.com/office/officeart/2005/8/layout/radial3"/>
    <dgm:cxn modelId="{932AACD8-AD48-4ADE-95DD-35E2CFCD742C}" type="presOf" srcId="{30C0599F-9FD7-48F3-AAD9-254E946EF3BD}" destId="{55A4C89C-D3D1-494A-B1A9-4990A130AC4D}" srcOrd="0" destOrd="0" presId="urn:microsoft.com/office/officeart/2005/8/layout/radial3"/>
    <dgm:cxn modelId="{5E52C0BC-E186-493A-960D-FDD692A662E9}" type="presOf" srcId="{C77BE73E-A83C-4E81-984D-EF45ACCC9D41}" destId="{86455BA6-BEF3-4A18-A115-6FE713D0D002}" srcOrd="0" destOrd="0" presId="urn:microsoft.com/office/officeart/2005/8/layout/radial3"/>
    <dgm:cxn modelId="{A5ADC741-65AC-4A6A-859F-BC00C5E1572E}" srcId="{E9FD4F7D-1968-4DB7-90FB-5AE6C66A8989}" destId="{C77BE73E-A83C-4E81-984D-EF45ACCC9D41}" srcOrd="0" destOrd="0" parTransId="{FAFC8BEB-F0F7-4FC4-AB67-A74F7DA7A79C}" sibTransId="{FB6B8E4D-B684-48D0-8BFC-E52AC7B4D701}"/>
    <dgm:cxn modelId="{EBF00D1E-CB94-4155-9856-A5D43F4D7294}" type="presOf" srcId="{A70FC89C-D6D5-4AD3-8964-49D78D81AD41}" destId="{1941E0E9-929B-48D2-AEB1-BEEBC113AEC2}" srcOrd="0" destOrd="0" presId="urn:microsoft.com/office/officeart/2005/8/layout/radial3"/>
    <dgm:cxn modelId="{0BE6B2F7-7516-4541-B48D-117B6AB03F41}" srcId="{E9FD4F7D-1968-4DB7-90FB-5AE6C66A8989}" destId="{22C600A4-9240-4F10-991C-3259F68DEC5A}" srcOrd="1" destOrd="0" parTransId="{F5A1B30B-289D-43EE-9254-EB2E681A2419}" sibTransId="{D56B4C38-D93B-40A0-844F-26F9DE8ADC83}"/>
    <dgm:cxn modelId="{B9F1D0C6-2626-4DE7-9257-1CC98862C019}" srcId="{A70FC89C-D6D5-4AD3-8964-49D78D81AD41}" destId="{E9FD4F7D-1968-4DB7-90FB-5AE6C66A8989}" srcOrd="0" destOrd="0" parTransId="{02B1FF38-9F2A-4D49-9135-A09B0368362D}" sibTransId="{33342069-E6B5-41D3-8E3C-030130134AEB}"/>
    <dgm:cxn modelId="{19CDC6CC-3CAF-40EF-977B-EB125196CAA8}" type="presOf" srcId="{22C600A4-9240-4F10-991C-3259F68DEC5A}" destId="{ECD678D3-32C8-47DA-A191-AB59A85E0069}" srcOrd="0" destOrd="0" presId="urn:microsoft.com/office/officeart/2005/8/layout/radial3"/>
    <dgm:cxn modelId="{2B1F9C48-45AE-4186-89A7-C466304AAB0C}" type="presParOf" srcId="{1941E0E9-929B-48D2-AEB1-BEEBC113AEC2}" destId="{4B79523B-0DC9-48D6-84EF-4AEAA46E663B}" srcOrd="0" destOrd="0" presId="urn:microsoft.com/office/officeart/2005/8/layout/radial3"/>
    <dgm:cxn modelId="{3878AB4A-280B-42E9-970B-2AA50196025D}" type="presParOf" srcId="{4B79523B-0DC9-48D6-84EF-4AEAA46E663B}" destId="{65C692E6-C0DC-4484-AE75-96F04EEAFC03}" srcOrd="0" destOrd="0" presId="urn:microsoft.com/office/officeart/2005/8/layout/radial3"/>
    <dgm:cxn modelId="{7CD767C2-0463-4FA1-AD96-219FB0651B00}" type="presParOf" srcId="{4B79523B-0DC9-48D6-84EF-4AEAA46E663B}" destId="{86455BA6-BEF3-4A18-A115-6FE713D0D002}" srcOrd="1" destOrd="0" presId="urn:microsoft.com/office/officeart/2005/8/layout/radial3"/>
    <dgm:cxn modelId="{CEDA7105-032B-457A-AF40-5227608238EB}" type="presParOf" srcId="{4B79523B-0DC9-48D6-84EF-4AEAA46E663B}" destId="{ECD678D3-32C8-47DA-A191-AB59A85E0069}" srcOrd="2" destOrd="0" presId="urn:microsoft.com/office/officeart/2005/8/layout/radial3"/>
    <dgm:cxn modelId="{FEAB6438-01ED-4F45-B217-735C100DBA40}" type="presParOf" srcId="{4B79523B-0DC9-48D6-84EF-4AEAA46E663B}" destId="{55A4C89C-D3D1-494A-B1A9-4990A130AC4D}" srcOrd="3" destOrd="0" presId="urn:microsoft.com/office/officeart/2005/8/layout/radial3"/>
    <dgm:cxn modelId="{EA466576-B1F1-4BA0-8D7B-8C41CF8F6087}" type="presParOf" srcId="{4B79523B-0DC9-48D6-84EF-4AEAA46E663B}" destId="{3B6C7B34-9DB3-4158-9057-87AE632A4CD2}" srcOrd="4" destOrd="0" presId="urn:microsoft.com/office/officeart/2005/8/layout/radial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692E6-C0DC-4484-AE75-96F04EEAFC03}">
      <dsp:nvSpPr>
        <dsp:cNvPr id="0" name=""/>
        <dsp:cNvSpPr/>
      </dsp:nvSpPr>
      <dsp:spPr>
        <a:xfrm>
          <a:off x="4035202" y="988657"/>
          <a:ext cx="2413632" cy="2413632"/>
        </a:xfrm>
        <a:prstGeom prst="ellipse">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a:latin typeface="Times New Roman" panose="02020603050405020304" pitchFamily="18" charset="0"/>
              <a:cs typeface="Times New Roman" panose="02020603050405020304" pitchFamily="18" charset="0"/>
            </a:rPr>
            <a:t>TỆ NẠN XÃ HỘI</a:t>
          </a:r>
        </a:p>
      </dsp:txBody>
      <dsp:txXfrm>
        <a:off x="4388670" y="1342125"/>
        <a:ext cx="1706696" cy="1706696"/>
      </dsp:txXfrm>
    </dsp:sp>
    <dsp:sp modelId="{86455BA6-BEF3-4A18-A115-6FE713D0D002}">
      <dsp:nvSpPr>
        <dsp:cNvPr id="0" name=""/>
        <dsp:cNvSpPr/>
      </dsp:nvSpPr>
      <dsp:spPr>
        <a:xfrm>
          <a:off x="4640231" y="94525"/>
          <a:ext cx="1206816" cy="1206816"/>
        </a:xfrm>
        <a:prstGeom prst="ellipse">
          <a:avLst/>
        </a:prstGeom>
        <a:solidFill>
          <a:schemeClr val="bg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t>ĐỊNH NGHĨA</a:t>
          </a:r>
        </a:p>
      </dsp:txBody>
      <dsp:txXfrm>
        <a:off x="4816965" y="271259"/>
        <a:ext cx="853348" cy="853348"/>
      </dsp:txXfrm>
    </dsp:sp>
    <dsp:sp modelId="{ECD678D3-32C8-47DA-A191-AB59A85E0069}">
      <dsp:nvSpPr>
        <dsp:cNvPr id="0" name=""/>
        <dsp:cNvSpPr/>
      </dsp:nvSpPr>
      <dsp:spPr>
        <a:xfrm>
          <a:off x="6136632" y="1566672"/>
          <a:ext cx="1206816" cy="1206816"/>
        </a:xfrm>
        <a:prstGeom prst="ellipse">
          <a:avLst/>
        </a:prstGeom>
        <a:solidFill>
          <a:srgbClr val="0070C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Times New Roman" panose="02020603050405020304" pitchFamily="18" charset="0"/>
              <a:cs typeface="Times New Roman" panose="02020603050405020304" pitchFamily="18" charset="0"/>
            </a:rPr>
            <a:t>CÁC LOẠI TNXH</a:t>
          </a:r>
        </a:p>
      </dsp:txBody>
      <dsp:txXfrm>
        <a:off x="6313366" y="1743406"/>
        <a:ext cx="853348" cy="853348"/>
      </dsp:txXfrm>
    </dsp:sp>
    <dsp:sp modelId="{55A4C89C-D3D1-494A-B1A9-4990A130AC4D}">
      <dsp:nvSpPr>
        <dsp:cNvPr id="0" name=""/>
        <dsp:cNvSpPr/>
      </dsp:nvSpPr>
      <dsp:spPr>
        <a:xfrm>
          <a:off x="4515162" y="2981019"/>
          <a:ext cx="1516787" cy="1206816"/>
        </a:xfrm>
        <a:prstGeom prst="ellipse">
          <a:avLst/>
        </a:prstGeom>
        <a:solidFill>
          <a:schemeClr val="accent4">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rgbClr val="FF0000"/>
              </a:solidFill>
              <a:latin typeface="Times New Roman" panose="02020603050405020304" pitchFamily="18" charset="0"/>
              <a:cs typeface="Times New Roman" panose="02020603050405020304" pitchFamily="18" charset="0"/>
            </a:rPr>
            <a:t>NGUYÊN NHÂN</a:t>
          </a:r>
        </a:p>
      </dsp:txBody>
      <dsp:txXfrm>
        <a:off x="4737290" y="3157753"/>
        <a:ext cx="1072531" cy="853348"/>
      </dsp:txXfrm>
    </dsp:sp>
    <dsp:sp modelId="{3B6C7B34-9DB3-4158-9057-87AE632A4CD2}">
      <dsp:nvSpPr>
        <dsp:cNvPr id="0" name=""/>
        <dsp:cNvSpPr/>
      </dsp:nvSpPr>
      <dsp:spPr>
        <a:xfrm>
          <a:off x="3142255" y="1461443"/>
          <a:ext cx="1206816" cy="1051414"/>
        </a:xfrm>
        <a:prstGeom prst="ellipse">
          <a:avLst/>
        </a:prstGeom>
        <a:solidFill>
          <a:srgbClr val="92D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solidFill>
                <a:schemeClr val="bg1"/>
              </a:solidFill>
              <a:latin typeface="Times New Roman" panose="02020603050405020304" pitchFamily="18" charset="0"/>
              <a:cs typeface="Times New Roman" panose="02020603050405020304" pitchFamily="18" charset="0"/>
            </a:rPr>
            <a:t>TÁC HẠI</a:t>
          </a:r>
        </a:p>
      </dsp:txBody>
      <dsp:txXfrm>
        <a:off x="3318989" y="1615419"/>
        <a:ext cx="853348" cy="74346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AC89D-D0FA-4AA9-B939-37A1B776E9FD}" type="datetimeFigureOut">
              <a:rPr lang="en-US" smtClean="0"/>
              <a:t>3/21/2022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2A6D9-59E9-44A8-9EFA-0C8BCE90F04C}" type="slidenum">
              <a:rPr lang="en-US" smtClean="0"/>
              <a:t>‹#›</a:t>
            </a:fld>
            <a:endParaRPr lang="en-US"/>
          </a:p>
        </p:txBody>
      </p:sp>
    </p:spTree>
    <p:extLst>
      <p:ext uri="{BB962C8B-B14F-4D97-AF65-F5344CB8AC3E}">
        <p14:creationId xmlns:p14="http://schemas.microsoft.com/office/powerpoint/2010/main" val="237475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2A840DE-C4E9-4A63-9C7A-BB2115FC0A24}"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172344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840DE-C4E9-4A63-9C7A-BB2115FC0A24}"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242007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840DE-C4E9-4A63-9C7A-BB2115FC0A24}"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213553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840DE-C4E9-4A63-9C7A-BB2115FC0A24}"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226380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A840DE-C4E9-4A63-9C7A-BB2115FC0A24}"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344556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A840DE-C4E9-4A63-9C7A-BB2115FC0A24}"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281969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A840DE-C4E9-4A63-9C7A-BB2115FC0A24}" type="datetimeFigureOut">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81694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A840DE-C4E9-4A63-9C7A-BB2115FC0A24}" type="datetimeFigureOut">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543727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840DE-C4E9-4A63-9C7A-BB2115FC0A24}" type="datetimeFigureOut">
              <a:rPr lang="en-US" smtClean="0"/>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360659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A840DE-C4E9-4A63-9C7A-BB2115FC0A24}"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2033772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A840DE-C4E9-4A63-9C7A-BB2115FC0A24}"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422996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840DE-C4E9-4A63-9C7A-BB2115FC0A24}" type="datetimeFigureOut">
              <a:rPr lang="en-US" smtClean="0"/>
              <a:t>3/21/2022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3755A-745C-4666-B7E1-0FDDE30D0DFD}" type="slidenum">
              <a:rPr lang="en-US" smtClean="0"/>
              <a:t>‹#›</a:t>
            </a:fld>
            <a:endParaRPr lang="en-US"/>
          </a:p>
        </p:txBody>
      </p:sp>
    </p:spTree>
    <p:extLst>
      <p:ext uri="{BB962C8B-B14F-4D97-AF65-F5344CB8AC3E}">
        <p14:creationId xmlns:p14="http://schemas.microsoft.com/office/powerpoint/2010/main" val="30440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22.xml"/><Relationship Id="rId3" Type="http://schemas.openxmlformats.org/officeDocument/2006/relationships/slide" Target="slide29.xml"/><Relationship Id="rId7" Type="http://schemas.openxmlformats.org/officeDocument/2006/relationships/slide" Target="slide28.xml"/><Relationship Id="rId12" Type="http://schemas.openxmlformats.org/officeDocument/2006/relationships/slide" Target="slide21.xm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18.xml"/><Relationship Id="rId5" Type="http://schemas.openxmlformats.org/officeDocument/2006/relationships/slide" Target="slide27.xml"/><Relationship Id="rId10" Type="http://schemas.openxmlformats.org/officeDocument/2006/relationships/slide" Target="slide19.xml"/><Relationship Id="rId4" Type="http://schemas.openxmlformats.org/officeDocument/2006/relationships/slide" Target="slide17.xml"/><Relationship Id="rId9" Type="http://schemas.openxmlformats.org/officeDocument/2006/relationships/slide" Target="slide20.xml"/><Relationship Id="rId14" Type="http://schemas.openxmlformats.org/officeDocument/2006/relationships/slide" Target="slide24.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image" Target="../media/image5.gif"/><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slide" Target="slide16.xml"/></Relationships>
</file>

<file path=ppt/slides/_rels/slide2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slide" Target="slide16.xml"/></Relationships>
</file>

<file path=ppt/slides/_rels/slide2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5.gif"/></Relationships>
</file>

<file path=ppt/slides/_rels/slide2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5.gif"/></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jpg"/></Relationships>
</file>

<file path=ppt/slides/_rels/slide3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uatminhkhue.vn/vi-pham-hanh-chinh-va-xu-ly-vi-pham-hanh-chinh.aspx"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ctr"/>
            <a:r>
              <a:rPr lang="en-US" b="1" dirty="0">
                <a:solidFill>
                  <a:srgbClr val="7030A0"/>
                </a:solidFill>
                <a:latin typeface="Times New Roman" panose="02020603050405020304" pitchFamily="18" charset="0"/>
                <a:cs typeface="Times New Roman" panose="02020603050405020304" pitchFamily="18" charset="0"/>
              </a:rPr>
              <a:t>TIẾT 19, 20  BÀI 13</a:t>
            </a:r>
          </a:p>
        </p:txBody>
      </p:sp>
    </p:spTree>
    <p:extLst>
      <p:ext uri="{BB962C8B-B14F-4D97-AF65-F5344CB8AC3E}">
        <p14:creationId xmlns:p14="http://schemas.microsoft.com/office/powerpoint/2010/main" val="2347480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867900" cy="6724650"/>
          </a:xfrm>
        </p:spPr>
        <p:txBody>
          <a:bodyPr>
            <a:noAutofit/>
          </a:bodyPr>
          <a:lstStyle/>
          <a:p>
            <a:r>
              <a:rPr lang="vi-VN" sz="2600" dirty="0">
                <a:latin typeface="+mj-lt"/>
              </a:rPr>
              <a:t>Điều 25 Nghị định số 144/2013/NĐ-CP ngày 29 tháng 10 năm 2013 của Chính phủ quy định xử phạt vi phạm hành chính về bảo trợ, cứu trợ xã hội và bảo vệ, chăm sóc trẻ em quy định:</a:t>
            </a:r>
            <a:br>
              <a:rPr lang="vi-VN" sz="2600" dirty="0">
                <a:latin typeface="+mj-lt"/>
              </a:rPr>
            </a:br>
            <a:r>
              <a:rPr lang="vi-VN" sz="2600" dirty="0">
                <a:latin typeface="+mj-lt"/>
              </a:rPr>
              <a:t>1. Phạt tiền từ 3.000.000 đồng đến 5.000.000 đồng đối với một trong các hành vi sau đây:</a:t>
            </a:r>
            <a:br>
              <a:rPr lang="vi-VN" sz="2600" dirty="0">
                <a:latin typeface="+mj-lt"/>
              </a:rPr>
            </a:br>
            <a:r>
              <a:rPr lang="vi-VN" sz="2600" dirty="0">
                <a:latin typeface="+mj-lt"/>
              </a:rPr>
              <a:t>a) Dụ dỗ, lôi kéo, ép buộc trẻ em chứng kiến việc đánh bạc dưới mọi hình thức;</a:t>
            </a:r>
            <a:br>
              <a:rPr lang="vi-VN" sz="2600" dirty="0">
                <a:latin typeface="+mj-lt"/>
              </a:rPr>
            </a:br>
            <a:r>
              <a:rPr lang="vi-VN" sz="2600" dirty="0">
                <a:latin typeface="+mj-lt"/>
              </a:rPr>
              <a:t>b) </a:t>
            </a:r>
            <a:r>
              <a:rPr lang="vi-VN" sz="2600" b="1" dirty="0">
                <a:solidFill>
                  <a:srgbClr val="FF0000"/>
                </a:solidFill>
                <a:latin typeface="+mj-lt"/>
              </a:rPr>
              <a:t>Dụ dỗ, lôi kéo, ép buộc trẻ em tham gia phục vụ đánh bạc dưới mọi hình thức;</a:t>
            </a:r>
            <a:r>
              <a:rPr lang="vi-VN" sz="2600" b="1" dirty="0">
                <a:latin typeface="+mj-lt"/>
              </a:rPr>
              <a:t/>
            </a:r>
            <a:br>
              <a:rPr lang="vi-VN" sz="2600" b="1" dirty="0">
                <a:latin typeface="+mj-lt"/>
              </a:rPr>
            </a:br>
            <a:r>
              <a:rPr lang="vi-VN" sz="2600" dirty="0">
                <a:latin typeface="+mj-lt"/>
              </a:rPr>
              <a:t>c) </a:t>
            </a:r>
            <a:r>
              <a:rPr lang="vi-VN" sz="2600" b="1" dirty="0">
                <a:solidFill>
                  <a:srgbClr val="FF0000"/>
                </a:solidFill>
                <a:latin typeface="+mj-lt"/>
              </a:rPr>
              <a:t>Dụ dỗ, lôi kéo, ép buộc trẻ em chứng kiến việc sử dụng trái phép chất ma túy dưới mọi hình thức.</a:t>
            </a:r>
            <a:br>
              <a:rPr lang="vi-VN" sz="2600" b="1" dirty="0">
                <a:solidFill>
                  <a:srgbClr val="FF0000"/>
                </a:solidFill>
                <a:latin typeface="+mj-lt"/>
              </a:rPr>
            </a:br>
            <a:r>
              <a:rPr lang="vi-VN" sz="2600" dirty="0">
                <a:latin typeface="+mj-lt"/>
              </a:rPr>
              <a:t>2. Phạt tiền từ 5.000.000 đồng đến 10.000.000 đồng đối với một trong các hành vi sau đây:</a:t>
            </a:r>
            <a:br>
              <a:rPr lang="vi-VN" sz="2600" dirty="0">
                <a:latin typeface="+mj-lt"/>
              </a:rPr>
            </a:br>
            <a:r>
              <a:rPr lang="vi-VN" sz="2600" dirty="0">
                <a:latin typeface="+mj-lt"/>
              </a:rPr>
              <a:t>a) Dụ dỗ, lôi kéo trẻ em đánh bạc, sử dụng rượu, bia, thuốc lá, chất kích thích khác có hại cho sức khỏe và sự phát triển của trẻ em;</a:t>
            </a:r>
            <a:br>
              <a:rPr lang="vi-VN" sz="2600" dirty="0">
                <a:latin typeface="+mj-lt"/>
              </a:rPr>
            </a:br>
            <a:r>
              <a:rPr lang="vi-VN" sz="2600" dirty="0">
                <a:latin typeface="+mj-lt"/>
              </a:rPr>
              <a:t>b) Bán cho trẻ em, cho trẻ em sử dụng rượu, bia, chất kích thích khác có hại cho sức khỏe và sự phát triển của trẻ em.</a:t>
            </a:r>
            <a:endParaRPr lang="en-US" sz="2600" dirty="0">
              <a:latin typeface="+mj-lt"/>
            </a:endParaRPr>
          </a:p>
        </p:txBody>
      </p:sp>
    </p:spTree>
    <p:extLst>
      <p:ext uri="{BB962C8B-B14F-4D97-AF65-F5344CB8AC3E}">
        <p14:creationId xmlns:p14="http://schemas.microsoft.com/office/powerpoint/2010/main" val="369127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8316D3A-8AD5-4C13-85DB-760E0DDFC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4" name="Title 1"/>
          <p:cNvSpPr>
            <a:spLocks noGrp="1"/>
          </p:cNvSpPr>
          <p:nvPr>
            <p:ph type="title"/>
          </p:nvPr>
        </p:nvSpPr>
        <p:spPr>
          <a:xfrm>
            <a:off x="950624" y="1448443"/>
            <a:ext cx="10515600" cy="1325563"/>
          </a:xfrm>
        </p:spPr>
        <p:txBody>
          <a:bodyPr/>
          <a:lstStyle/>
          <a:p>
            <a:pPr algn="ctr"/>
            <a:r>
              <a:rPr lang="en-US" b="1" dirty="0">
                <a:solidFill>
                  <a:schemeClr val="accent4">
                    <a:lumMod val="50000"/>
                  </a:schemeClr>
                </a:solidFill>
                <a:latin typeface="Times New Roman" panose="02020603050405020304" pitchFamily="18" charset="0"/>
                <a:cs typeface="Times New Roman" panose="02020603050405020304" pitchFamily="18" charset="0"/>
              </a:rPr>
              <a:t>II. </a:t>
            </a:r>
            <a:r>
              <a:rPr lang="en-US" b="1" dirty="0" err="1">
                <a:solidFill>
                  <a:schemeClr val="accent4">
                    <a:lumMod val="50000"/>
                  </a:schemeClr>
                </a:solidFill>
                <a:latin typeface="Times New Roman" panose="02020603050405020304" pitchFamily="18" charset="0"/>
                <a:cs typeface="Times New Roman" panose="02020603050405020304" pitchFamily="18" charset="0"/>
              </a:rPr>
              <a:t>Nội</a:t>
            </a:r>
            <a:r>
              <a:rPr lang="en-US" b="1" dirty="0">
                <a:solidFill>
                  <a:schemeClr val="accent4">
                    <a:lumMod val="50000"/>
                  </a:schemeClr>
                </a:solidFill>
                <a:latin typeface="Times New Roman" panose="02020603050405020304" pitchFamily="18" charset="0"/>
                <a:cs typeface="Times New Roman" panose="02020603050405020304" pitchFamily="18" charset="0"/>
              </a:rPr>
              <a:t> dung </a:t>
            </a:r>
            <a:r>
              <a:rPr lang="en-US" b="1" dirty="0" err="1">
                <a:solidFill>
                  <a:schemeClr val="accent4">
                    <a:lumMod val="50000"/>
                  </a:schemeClr>
                </a:solidFill>
                <a:latin typeface="Times New Roman" panose="02020603050405020304" pitchFamily="18" charset="0"/>
                <a:cs typeface="Times New Roman" panose="02020603050405020304" pitchFamily="18" charset="0"/>
              </a:rPr>
              <a:t>bài</a:t>
            </a:r>
            <a:r>
              <a:rPr lang="en-US" b="1" dirty="0">
                <a:solidFill>
                  <a:schemeClr val="accent4">
                    <a:lumMod val="50000"/>
                  </a:schemeClr>
                </a:solidFill>
                <a:latin typeface="Times New Roman" panose="02020603050405020304" pitchFamily="18" charset="0"/>
                <a:cs typeface="Times New Roman" panose="02020603050405020304" pitchFamily="18" charset="0"/>
              </a:rPr>
              <a:t> </a:t>
            </a:r>
            <a:r>
              <a:rPr lang="en-US" b="1" dirty="0" err="1">
                <a:solidFill>
                  <a:schemeClr val="accent4">
                    <a:lumMod val="50000"/>
                  </a:schemeClr>
                </a:solidFill>
                <a:latin typeface="Times New Roman" panose="02020603050405020304" pitchFamily="18" charset="0"/>
                <a:cs typeface="Times New Roman" panose="02020603050405020304" pitchFamily="18" charset="0"/>
              </a:rPr>
              <a:t>học</a:t>
            </a:r>
            <a:endParaRPr lang="en-US"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B735EC3E-04AA-4B95-99CB-A42D8DA60952}"/>
              </a:ext>
            </a:extLst>
          </p:cNvPr>
          <p:cNvSpPr txBox="1">
            <a:spLocks/>
          </p:cNvSpPr>
          <p:nvPr/>
        </p:nvSpPr>
        <p:spPr>
          <a:xfrm>
            <a:off x="950624" y="22975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4">
                    <a:lumMod val="50000"/>
                  </a:schemeClr>
                </a:solidFill>
                <a:latin typeface="Times New Roman" panose="02020603050405020304" pitchFamily="18" charset="0"/>
                <a:cs typeface="Times New Roman" panose="02020603050405020304" pitchFamily="18" charset="0"/>
              </a:rPr>
              <a:t>1. </a:t>
            </a:r>
            <a:r>
              <a:rPr lang="en-US" b="1" dirty="0" err="1">
                <a:solidFill>
                  <a:schemeClr val="accent4">
                    <a:lumMod val="50000"/>
                  </a:schemeClr>
                </a:solidFill>
                <a:latin typeface="Times New Roman" panose="02020603050405020304" pitchFamily="18" charset="0"/>
                <a:cs typeface="Times New Roman" panose="02020603050405020304" pitchFamily="18" charset="0"/>
              </a:rPr>
              <a:t>Khái</a:t>
            </a:r>
            <a:r>
              <a:rPr lang="en-US" b="1" dirty="0">
                <a:solidFill>
                  <a:schemeClr val="accent4">
                    <a:lumMod val="50000"/>
                  </a:schemeClr>
                </a:solidFill>
                <a:latin typeface="Times New Roman" panose="02020603050405020304" pitchFamily="18" charset="0"/>
                <a:cs typeface="Times New Roman" panose="02020603050405020304" pitchFamily="18" charset="0"/>
              </a:rPr>
              <a:t> </a:t>
            </a:r>
            <a:r>
              <a:rPr lang="en-US" b="1" dirty="0" err="1">
                <a:solidFill>
                  <a:schemeClr val="accent4">
                    <a:lumMod val="50000"/>
                  </a:schemeClr>
                </a:solidFill>
                <a:latin typeface="Times New Roman" panose="02020603050405020304" pitchFamily="18" charset="0"/>
                <a:cs typeface="Times New Roman" panose="02020603050405020304" pitchFamily="18" charset="0"/>
              </a:rPr>
              <a:t>niệm</a:t>
            </a:r>
            <a:endParaRPr lang="en-US" b="1"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113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lowchart: Alternate Process 3"/>
          <p:cNvSpPr/>
          <p:nvPr/>
        </p:nvSpPr>
        <p:spPr>
          <a:xfrm>
            <a:off x="282388" y="3375212"/>
            <a:ext cx="3442447" cy="1237129"/>
          </a:xfrm>
          <a:prstGeom prst="flowChartAlternateProcess">
            <a:avLst/>
          </a:prstGeom>
          <a:ln w="57150"/>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TỆ NẠN XÃ HỘI</a:t>
            </a:r>
          </a:p>
        </p:txBody>
      </p:sp>
      <p:sp>
        <p:nvSpPr>
          <p:cNvPr id="5" name="Flowchart: Alternate Process 4"/>
          <p:cNvSpPr/>
          <p:nvPr/>
        </p:nvSpPr>
        <p:spPr>
          <a:xfrm>
            <a:off x="5089017" y="971550"/>
            <a:ext cx="4083423" cy="1237129"/>
          </a:xfrm>
          <a:prstGeom prst="flowChartAlternateProcess">
            <a:avLst/>
          </a:prstGeom>
          <a:ln>
            <a:solidFill>
              <a:srgbClr val="7030A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sai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endParaRPr lang="en-US" sz="3200" dirty="0">
              <a:latin typeface="Times New Roman" panose="02020603050405020304" pitchFamily="18" charset="0"/>
              <a:cs typeface="Times New Roman" panose="02020603050405020304" pitchFamily="18" charset="0"/>
            </a:endParaRPr>
          </a:p>
        </p:txBody>
      </p:sp>
      <p:sp>
        <p:nvSpPr>
          <p:cNvPr id="6" name="Flowchart: Alternate Process 5"/>
          <p:cNvSpPr/>
          <p:nvPr/>
        </p:nvSpPr>
        <p:spPr>
          <a:xfrm>
            <a:off x="5069541" y="3260911"/>
            <a:ext cx="4083423" cy="1237129"/>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Vi </a:t>
            </a:r>
            <a:r>
              <a:rPr lang="en-US" sz="3200" dirty="0" err="1">
                <a:latin typeface="Times New Roman" panose="02020603050405020304" pitchFamily="18" charset="0"/>
                <a:cs typeface="Times New Roman" panose="02020603050405020304" pitchFamily="18" charset="0"/>
              </a:rPr>
              <a:t>phạm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luật</a:t>
            </a:r>
            <a:endParaRPr lang="en-US" sz="3200" dirty="0">
              <a:latin typeface="Times New Roman" panose="02020603050405020304" pitchFamily="18" charset="0"/>
              <a:cs typeface="Times New Roman" panose="02020603050405020304" pitchFamily="18" charset="0"/>
            </a:endParaRPr>
          </a:p>
        </p:txBody>
      </p:sp>
      <p:sp>
        <p:nvSpPr>
          <p:cNvPr id="7" name="Flowchart: Alternate Process 6"/>
          <p:cNvSpPr/>
          <p:nvPr/>
        </p:nvSpPr>
        <p:spPr>
          <a:xfrm>
            <a:off x="5069541" y="5365376"/>
            <a:ext cx="4083424" cy="1385046"/>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endParaRPr lang="en-US" sz="3200" dirty="0">
              <a:latin typeface="Times New Roman" panose="02020603050405020304" pitchFamily="18" charset="0"/>
              <a:cs typeface="Times New Roman" panose="02020603050405020304" pitchFamily="18" charset="0"/>
            </a:endParaRPr>
          </a:p>
        </p:txBody>
      </p:sp>
      <p:cxnSp>
        <p:nvCxnSpPr>
          <p:cNvPr id="9" name="Straight Arrow Connector 8"/>
          <p:cNvCxnSpPr>
            <a:stCxn id="4" idx="3"/>
          </p:cNvCxnSpPr>
          <p:nvPr/>
        </p:nvCxnSpPr>
        <p:spPr>
          <a:xfrm flipV="1">
            <a:off x="3724835" y="1532964"/>
            <a:ext cx="1344706" cy="246081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0" name="Straight Arrow Connector 9"/>
          <p:cNvCxnSpPr/>
          <p:nvPr/>
        </p:nvCxnSpPr>
        <p:spPr>
          <a:xfrm flipV="1">
            <a:off x="3724835" y="3765176"/>
            <a:ext cx="1183341" cy="2286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a:off x="3705359" y="3946711"/>
            <a:ext cx="1156448" cy="211118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0281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nip Same Side Corner Rectangle 4"/>
          <p:cNvSpPr/>
          <p:nvPr/>
        </p:nvSpPr>
        <p:spPr>
          <a:xfrm>
            <a:off x="2550185" y="220719"/>
            <a:ext cx="6936827" cy="1135116"/>
          </a:xfrm>
          <a:prstGeom prst="snip2Same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3 </a:t>
            </a:r>
            <a:r>
              <a:rPr lang="en-US" sz="4000" dirty="0" err="1">
                <a:latin typeface="Times New Roman" panose="02020603050405020304" pitchFamily="18" charset="0"/>
                <a:cs typeface="Times New Roman" panose="02020603050405020304" pitchFamily="18" charset="0"/>
              </a:rPr>
              <a:t>tệ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nhất</a:t>
            </a:r>
            <a:endParaRPr lang="en-US" sz="4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875" y="2516437"/>
            <a:ext cx="3757448" cy="23859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53" y="2571354"/>
            <a:ext cx="3419564" cy="22761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2301" y="2490949"/>
            <a:ext cx="3482644" cy="2411467"/>
          </a:xfrm>
          <a:prstGeom prst="rect">
            <a:avLst/>
          </a:prstGeom>
        </p:spPr>
      </p:pic>
      <p:sp>
        <p:nvSpPr>
          <p:cNvPr id="9" name="Rounded Rectangle 8"/>
          <p:cNvSpPr/>
          <p:nvPr/>
        </p:nvSpPr>
        <p:spPr>
          <a:xfrm>
            <a:off x="398204" y="5219562"/>
            <a:ext cx="2806262" cy="867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MA TÚY</a:t>
            </a:r>
          </a:p>
        </p:txBody>
      </p:sp>
      <p:sp>
        <p:nvSpPr>
          <p:cNvPr id="10" name="Rounded Rectangle 9"/>
          <p:cNvSpPr/>
          <p:nvPr/>
        </p:nvSpPr>
        <p:spPr>
          <a:xfrm>
            <a:off x="4615468" y="5219562"/>
            <a:ext cx="2806262" cy="867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CỜ BẠC</a:t>
            </a:r>
          </a:p>
        </p:txBody>
      </p:sp>
      <p:sp>
        <p:nvSpPr>
          <p:cNvPr id="11" name="Rounded Rectangle 10"/>
          <p:cNvSpPr/>
          <p:nvPr/>
        </p:nvSpPr>
        <p:spPr>
          <a:xfrm>
            <a:off x="8580492" y="5219562"/>
            <a:ext cx="2806262" cy="867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MẠI DÂM</a:t>
            </a:r>
          </a:p>
        </p:txBody>
      </p:sp>
    </p:spTree>
    <p:extLst>
      <p:ext uri="{BB962C8B-B14F-4D97-AF65-F5344CB8AC3E}">
        <p14:creationId xmlns:p14="http://schemas.microsoft.com/office/powerpoint/2010/main" val="85238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normAutofit/>
          </a:bodyPr>
          <a:lstStyle/>
          <a:p>
            <a:pPr algn="ctr"/>
            <a:endParaRPr lang="en-US"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875" y="1123130"/>
            <a:ext cx="10875579" cy="4351338"/>
          </a:xfrm>
        </p:spPr>
        <p:txBody>
          <a:bodyPr>
            <a:normAutofit/>
          </a:bodyPr>
          <a:lstStyle/>
          <a:p>
            <a:pPr algn="just"/>
            <a:r>
              <a:rPr lang="en-US" sz="3600" b="1" dirty="0" err="1">
                <a:latin typeface="Times New Roman" panose="02020603050405020304" pitchFamily="18" charset="0"/>
                <a:cs typeface="Times New Roman" panose="02020603050405020304" pitchFamily="18" charset="0"/>
              </a:rPr>
              <a:t>Hãy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đáp</a:t>
            </a:r>
            <a:r>
              <a:rPr lang="en-US" sz="3600" b="1" dirty="0">
                <a:latin typeface="Times New Roman" panose="02020603050405020304" pitchFamily="18" charset="0"/>
                <a:cs typeface="Times New Roman" panose="02020603050405020304" pitchFamily="18" charset="0"/>
              </a:rPr>
              <a:t> ô </a:t>
            </a:r>
            <a:r>
              <a:rPr lang="en-US" sz="3600" b="1" dirty="0" err="1">
                <a:latin typeface="Times New Roman" panose="02020603050405020304" pitchFamily="18" charset="0"/>
                <a:cs typeface="Times New Roman" panose="02020603050405020304" pitchFamily="18" charset="0"/>
              </a:rPr>
              <a:t>chữ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1 </a:t>
            </a:r>
            <a:r>
              <a:rPr lang="en-US" sz="3600" b="1" dirty="0" err="1">
                <a:latin typeface="Times New Roman" panose="02020603050405020304" pitchFamily="18" charset="0"/>
                <a:cs typeface="Times New Roman" panose="02020603050405020304" pitchFamily="18" charset="0"/>
              </a:rPr>
              <a:t>phút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hưởng</a:t>
            </a:r>
            <a:r>
              <a:rPr lang="en-US" sz="3600" b="1" dirty="0">
                <a:latin typeface="Times New Roman" panose="02020603050405020304" pitchFamily="18" charset="0"/>
                <a:cs typeface="Times New Roman" panose="02020603050405020304" pitchFamily="18" charset="0"/>
              </a:rPr>
              <a:t> 1 </a:t>
            </a:r>
            <a:r>
              <a:rPr lang="en-US" sz="3600" b="1" dirty="0" err="1">
                <a:latin typeface="Times New Roman" panose="02020603050405020304" pitchFamily="18" charset="0"/>
                <a:cs typeface="Times New Roman" panose="02020603050405020304" pitchFamily="18" charset="0"/>
              </a:rPr>
              <a:t>quyền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giúp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phía</a:t>
            </a:r>
            <a:r>
              <a:rPr lang="en-US" sz="3600" b="1" dirty="0">
                <a:latin typeface="Times New Roman" panose="02020603050405020304" pitchFamily="18" charset="0"/>
                <a:cs typeface="Times New Roman" panose="02020603050405020304" pitchFamily="18" charset="0"/>
              </a:rPr>
              <a:t> GV,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giúp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trừ</a:t>
            </a:r>
            <a:r>
              <a:rPr lang="en-US" sz="3600" b="1" dirty="0">
                <a:latin typeface="Times New Roman" panose="02020603050405020304" pitchFamily="18" charset="0"/>
                <a:cs typeface="Times New Roman" panose="02020603050405020304" pitchFamily="18" charset="0"/>
              </a:rPr>
              <a:t> 1 </a:t>
            </a:r>
            <a:r>
              <a:rPr lang="en-US" sz="3600" b="1" dirty="0" err="1">
                <a:latin typeface="Times New Roman" panose="02020603050405020304" pitchFamily="18" charset="0"/>
                <a:cs typeface="Times New Roman" panose="02020603050405020304" pitchFamily="18" charset="0"/>
              </a:rPr>
              <a:t>điểm</a:t>
            </a:r>
            <a:endParaRPr lang="en-US" sz="3600" b="1" dirty="0">
              <a:latin typeface="Times New Roman" panose="02020603050405020304" pitchFamily="18" charset="0"/>
              <a:cs typeface="Times New Roman" panose="02020603050405020304" pitchFamily="18" charset="0"/>
            </a:endParaRPr>
          </a:p>
          <a:p>
            <a:pPr algn="just"/>
            <a:r>
              <a:rPr lang="en-US" sz="3600" b="1" dirty="0" err="1">
                <a:solidFill>
                  <a:srgbClr val="FF0000"/>
                </a:solidFill>
                <a:latin typeface="Times New Roman" panose="02020603050405020304" pitchFamily="18" charset="0"/>
                <a:cs typeface="Times New Roman" panose="02020603050405020304" pitchFamily="18" charset="0"/>
              </a:rPr>
              <a:t>Lưu</a:t>
            </a:r>
            <a:r>
              <a:rPr lang="en-US" sz="3600" b="1" dirty="0">
                <a:solidFill>
                  <a:srgbClr val="FF0000"/>
                </a:solidFill>
                <a:latin typeface="Times New Roman" panose="02020603050405020304" pitchFamily="18" charset="0"/>
                <a:cs typeface="Times New Roman" panose="02020603050405020304" pitchFamily="18" charset="0"/>
              </a:rPr>
              <a:t> ý: </a:t>
            </a:r>
            <a:r>
              <a:rPr lang="en-US" sz="3600" b="1" dirty="0" err="1">
                <a:solidFill>
                  <a:srgbClr val="FF0000"/>
                </a:solidFill>
                <a:latin typeface="Times New Roman" panose="02020603050405020304" pitchFamily="18" charset="0"/>
                <a:cs typeface="Times New Roman" panose="02020603050405020304" pitchFamily="18" charset="0"/>
              </a:rPr>
              <a:t>mỗi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miếng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9 </a:t>
            </a:r>
            <a:r>
              <a:rPr lang="en-US" sz="3600" b="1" dirty="0" err="1">
                <a:solidFill>
                  <a:srgbClr val="FF0000"/>
                </a:solidFill>
                <a:latin typeface="Times New Roman" panose="02020603050405020304" pitchFamily="18" charset="0"/>
                <a:cs typeface="Times New Roman" panose="02020603050405020304" pitchFamily="18" charset="0"/>
              </a:rPr>
              <a:t>điểm</a:t>
            </a:r>
            <a:endParaRPr lang="en-US" sz="3600" b="1" dirty="0">
              <a:solidFill>
                <a:srgbClr val="FF0000"/>
              </a:solidFill>
              <a:latin typeface="Times New Roman" panose="02020603050405020304" pitchFamily="18" charset="0"/>
              <a:cs typeface="Times New Roman" panose="02020603050405020304" pitchFamily="18" charset="0"/>
            </a:endParaRPr>
          </a:p>
          <a:p>
            <a:pPr algn="just"/>
            <a:r>
              <a:rPr lang="en-US" sz="3600" b="1" dirty="0" err="1">
                <a:latin typeface="Times New Roman" panose="02020603050405020304" pitchFamily="18" charset="0"/>
                <a:cs typeface="Times New Roman" panose="02020603050405020304" pitchFamily="18" charset="0"/>
              </a:rPr>
              <a:t>Bạn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tìm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hỏi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giấu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10 </a:t>
            </a:r>
            <a:r>
              <a:rPr lang="en-US" sz="3600" b="1" dirty="0" err="1">
                <a:latin typeface="Times New Roman" panose="02020603050405020304" pitchFamily="18" charset="0"/>
                <a:cs typeface="Times New Roman" panose="02020603050405020304" pitchFamily="18" charset="0"/>
              </a:rPr>
              <a:t>điểm</a:t>
            </a:r>
            <a:r>
              <a:rPr lang="en-US" sz="36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0572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solidFill>
                  <a:srgbClr val="C00000"/>
                </a:solidFill>
                <a:latin typeface="Times New Roman" panose="02020603050405020304" pitchFamily="18" charset="0"/>
                <a:cs typeface="Times New Roman" panose="02020603050405020304" pitchFamily="18" charset="0"/>
              </a:rPr>
              <a:t>CÂU HỎI </a:t>
            </a:r>
          </a:p>
        </p:txBody>
      </p:sp>
      <p:sp>
        <p:nvSpPr>
          <p:cNvPr id="3" name="Content Placeholder 2"/>
          <p:cNvSpPr>
            <a:spLocks noGrp="1"/>
          </p:cNvSpPr>
          <p:nvPr>
            <p:ph idx="1"/>
          </p:nvPr>
        </p:nvSpPr>
        <p:spPr>
          <a:xfrm>
            <a:off x="838200" y="1690688"/>
            <a:ext cx="7086600" cy="4351338"/>
          </a:xfrm>
        </p:spPr>
        <p:txBody>
          <a:bodyPr>
            <a:normAutofit lnSpcReduction="10000"/>
          </a:bodyPr>
          <a:lstStyle/>
          <a:p>
            <a:pPr marL="514350" indent="-514350">
              <a:buFont typeface="+mj-lt"/>
              <a:buAutoNum type="arabicPeriod"/>
            </a:pPr>
            <a:r>
              <a:rPr lang="en-US" sz="4800" b="1" dirty="0" err="1">
                <a:solidFill>
                  <a:schemeClr val="accent5">
                    <a:lumMod val="50000"/>
                  </a:schemeClr>
                </a:solidFill>
                <a:latin typeface="Times New Roman" panose="02020603050405020304" pitchFamily="18" charset="0"/>
                <a:cs typeface="Times New Roman" panose="02020603050405020304" pitchFamily="18" charset="0"/>
              </a:rPr>
              <a:t>Hiện</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tượng</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xã</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hội</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nào</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được</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nói</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đến</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trong</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bức</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hình</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trên</a:t>
            </a:r>
            <a:r>
              <a:rPr lang="en-US" sz="4800" b="1" dirty="0">
                <a:solidFill>
                  <a:schemeClr val="accent5">
                    <a:lumMod val="50000"/>
                  </a:schemeClr>
                </a:solidFill>
                <a:latin typeface="Times New Roman" panose="02020603050405020304" pitchFamily="18" charset="0"/>
                <a:cs typeface="Times New Roman" panose="02020603050405020304" pitchFamily="18" charset="0"/>
              </a:rPr>
              <a:t>?</a:t>
            </a:r>
          </a:p>
          <a:p>
            <a:pPr marL="514350" indent="-514350">
              <a:buFont typeface="+mj-lt"/>
              <a:buAutoNum type="arabicPeriod"/>
            </a:pPr>
            <a:r>
              <a:rPr lang="en-US" sz="4800" b="1" dirty="0" err="1">
                <a:solidFill>
                  <a:schemeClr val="accent5">
                    <a:lumMod val="50000"/>
                  </a:schemeClr>
                </a:solidFill>
                <a:latin typeface="Times New Roman" panose="02020603050405020304" pitchFamily="18" charset="0"/>
                <a:cs typeface="Times New Roman" panose="02020603050405020304" pitchFamily="18" charset="0"/>
              </a:rPr>
              <a:t>Hiện</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tượng</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đó</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có</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được</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xem</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là</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tệ</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nạn</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xã</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hội</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không</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Giải</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thích</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vì</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sao</a:t>
            </a:r>
            <a:r>
              <a:rPr lang="en-US" sz="4800" b="1" dirty="0">
                <a:solidFill>
                  <a:schemeClr val="accent5">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13862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7" name="Action Button: Forward or Next 56">
            <a:hlinkClick r:id="rId3" action="ppaction://hlinksldjump" highlightClick="1"/>
          </p:cNvPr>
          <p:cNvSpPr/>
          <p:nvPr/>
        </p:nvSpPr>
        <p:spPr>
          <a:xfrm>
            <a:off x="51066" y="0"/>
            <a:ext cx="462456" cy="64638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Process 60">
            <a:hlinkClick r:id="rId4" action="ppaction://hlinksldjump"/>
          </p:cNvPr>
          <p:cNvSpPr/>
          <p:nvPr/>
        </p:nvSpPr>
        <p:spPr>
          <a:xfrm>
            <a:off x="6116760" y="4572000"/>
            <a:ext cx="3074277" cy="2286000"/>
          </a:xfrm>
          <a:prstGeom prst="flowChartProcess">
            <a:avLst/>
          </a:prstGeom>
          <a:gradFill flip="none" rotWithShape="1">
            <a:gsLst>
              <a:gs pos="2000">
                <a:srgbClr val="FF0000"/>
              </a:gs>
              <a:gs pos="23000">
                <a:schemeClr val="accent2">
                  <a:lumMod val="89000"/>
                </a:schemeClr>
              </a:gs>
              <a:gs pos="94000">
                <a:schemeClr val="accent2">
                  <a:lumMod val="75000"/>
                </a:schemeClr>
              </a:gs>
              <a:gs pos="97000">
                <a:schemeClr val="accent2">
                  <a:lumMod val="70000"/>
                </a:schemeClr>
              </a:gs>
            </a:gsLst>
            <a:path path="circle">
              <a:fillToRect l="50000" t="50000" r="50000" b="50000"/>
            </a:path>
            <a:tileRect/>
          </a:gradFill>
          <a:effectLst>
            <a:outerShdw blurRad="495300" dist="19050" dir="5400000" algn="ctr" rotWithShape="0">
              <a:srgbClr val="FF0000">
                <a:alpha val="53000"/>
              </a:srgbClr>
            </a:outerShdw>
          </a:effectLst>
          <a:scene3d>
            <a:camera prst="orthographic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5" action="ppaction://hlinksldjump"/>
              </a:rPr>
              <a:t>CÂU 11</a:t>
            </a:r>
            <a:endParaRPr lang="en-US" sz="6000" b="1" dirty="0">
              <a:latin typeface="Times New Roman" panose="02020603050405020304" pitchFamily="18" charset="0"/>
              <a:cs typeface="Times New Roman" panose="02020603050405020304" pitchFamily="18" charset="0"/>
            </a:endParaRPr>
          </a:p>
          <a:p>
            <a:pPr algn="ctr"/>
            <a:endParaRPr lang="en-US" dirty="0"/>
          </a:p>
        </p:txBody>
      </p:sp>
      <p:sp>
        <p:nvSpPr>
          <p:cNvPr id="62" name="Flowchart: Process 61">
            <a:hlinkClick r:id="rId4" action="ppaction://hlinksldjump"/>
          </p:cNvPr>
          <p:cNvSpPr/>
          <p:nvPr/>
        </p:nvSpPr>
        <p:spPr>
          <a:xfrm>
            <a:off x="3065052" y="4572000"/>
            <a:ext cx="3074277" cy="2286000"/>
          </a:xfrm>
          <a:prstGeom prst="flowChartProcess">
            <a:avLst/>
          </a:prstGeom>
          <a:gradFill flip="none" rotWithShape="1">
            <a:gsLst>
              <a:gs pos="2000">
                <a:srgbClr val="FF0000"/>
              </a:gs>
              <a:gs pos="23000">
                <a:schemeClr val="accent2">
                  <a:lumMod val="89000"/>
                </a:schemeClr>
              </a:gs>
              <a:gs pos="94000">
                <a:schemeClr val="accent2">
                  <a:lumMod val="75000"/>
                </a:schemeClr>
              </a:gs>
              <a:gs pos="97000">
                <a:schemeClr val="accent2">
                  <a:lumMod val="70000"/>
                </a:schemeClr>
              </a:gs>
            </a:gsLst>
            <a:path path="circle">
              <a:fillToRect l="50000" t="50000" r="50000" b="50000"/>
            </a:path>
            <a:tileRect/>
          </a:gradFill>
          <a:effectLst>
            <a:outerShdw blurRad="495300" dist="19050" dir="5400000" algn="ctr" rotWithShape="0">
              <a:srgbClr val="FF0000">
                <a:alpha val="53000"/>
              </a:srgbClr>
            </a:outerShdw>
          </a:effectLst>
          <a:scene3d>
            <a:camera prst="orthographic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6" action="ppaction://hlinksldjump"/>
              </a:rPr>
              <a:t>CÂU 10</a:t>
            </a:r>
            <a:endParaRPr lang="en-US" sz="6000" b="1" dirty="0">
              <a:latin typeface="Times New Roman" panose="02020603050405020304" pitchFamily="18" charset="0"/>
              <a:cs typeface="Times New Roman" panose="02020603050405020304" pitchFamily="18" charset="0"/>
            </a:endParaRPr>
          </a:p>
        </p:txBody>
      </p:sp>
      <p:sp>
        <p:nvSpPr>
          <p:cNvPr id="64" name="Flowchart: Process 63">
            <a:hlinkClick r:id="rId4" action="ppaction://hlinksldjump"/>
          </p:cNvPr>
          <p:cNvSpPr/>
          <p:nvPr/>
        </p:nvSpPr>
        <p:spPr>
          <a:xfrm>
            <a:off x="9202074" y="4572000"/>
            <a:ext cx="3074277" cy="2286000"/>
          </a:xfrm>
          <a:prstGeom prst="flowChartProcess">
            <a:avLst/>
          </a:prstGeom>
          <a:gradFill flip="none" rotWithShape="1">
            <a:gsLst>
              <a:gs pos="2000">
                <a:srgbClr val="FF0000"/>
              </a:gs>
              <a:gs pos="23000">
                <a:schemeClr val="accent2">
                  <a:lumMod val="89000"/>
                </a:schemeClr>
              </a:gs>
              <a:gs pos="94000">
                <a:schemeClr val="accent2">
                  <a:lumMod val="75000"/>
                </a:schemeClr>
              </a:gs>
              <a:gs pos="97000">
                <a:schemeClr val="accent2">
                  <a:lumMod val="70000"/>
                </a:schemeClr>
              </a:gs>
            </a:gsLst>
            <a:path path="circle">
              <a:fillToRect l="50000" t="50000" r="50000" b="50000"/>
            </a:path>
            <a:tileRect/>
          </a:gradFill>
          <a:effectLst>
            <a:outerShdw blurRad="495300" dist="19050" dir="5400000" algn="ctr" rotWithShape="0">
              <a:srgbClr val="FF0000">
                <a:alpha val="53000"/>
              </a:srgbClr>
            </a:outerShdw>
          </a:effectLst>
          <a:scene3d>
            <a:camera prst="orthographic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7" action="ppaction://hlinksldjump"/>
              </a:rPr>
              <a:t>CÂU 12</a:t>
            </a:r>
            <a:endParaRPr lang="en-US" sz="6000" b="1" dirty="0">
              <a:latin typeface="Times New Roman" panose="02020603050405020304" pitchFamily="18" charset="0"/>
              <a:cs typeface="Times New Roman" panose="02020603050405020304" pitchFamily="18" charset="0"/>
            </a:endParaRPr>
          </a:p>
        </p:txBody>
      </p:sp>
      <p:sp>
        <p:nvSpPr>
          <p:cNvPr id="65" name="Flowchart: Process 64">
            <a:hlinkClick r:id="rId4" action="ppaction://hlinksldjump"/>
          </p:cNvPr>
          <p:cNvSpPr/>
          <p:nvPr/>
        </p:nvSpPr>
        <p:spPr>
          <a:xfrm>
            <a:off x="0" y="4572000"/>
            <a:ext cx="3074277" cy="2286000"/>
          </a:xfrm>
          <a:prstGeom prst="flowChartProcess">
            <a:avLst/>
          </a:prstGeom>
          <a:gradFill flip="none" rotWithShape="1">
            <a:gsLst>
              <a:gs pos="2000">
                <a:srgbClr val="FF0000"/>
              </a:gs>
              <a:gs pos="23000">
                <a:schemeClr val="accent2">
                  <a:lumMod val="89000"/>
                </a:schemeClr>
              </a:gs>
              <a:gs pos="94000">
                <a:schemeClr val="accent2">
                  <a:lumMod val="75000"/>
                </a:schemeClr>
              </a:gs>
              <a:gs pos="97000">
                <a:schemeClr val="accent2">
                  <a:lumMod val="70000"/>
                </a:schemeClr>
              </a:gs>
            </a:gsLst>
            <a:path path="circle">
              <a:fillToRect l="50000" t="50000" r="50000" b="50000"/>
            </a:path>
            <a:tileRect/>
          </a:gradFill>
          <a:effectLst>
            <a:outerShdw blurRad="495300" dist="19050" dir="5400000" algn="ctr" rotWithShape="0">
              <a:srgbClr val="FF0000">
                <a:alpha val="53000"/>
              </a:srgbClr>
            </a:outerShdw>
          </a:effectLst>
          <a:scene3d>
            <a:camera prst="orthographic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8" action="ppaction://hlinksldjump"/>
              </a:rPr>
              <a:t>CÂU 9</a:t>
            </a:r>
            <a:endParaRPr lang="en-US" sz="6000" b="1" dirty="0">
              <a:latin typeface="Times New Roman" panose="02020603050405020304" pitchFamily="18" charset="0"/>
              <a:cs typeface="Times New Roman" panose="02020603050405020304" pitchFamily="18" charset="0"/>
            </a:endParaRPr>
          </a:p>
        </p:txBody>
      </p:sp>
      <p:sp>
        <p:nvSpPr>
          <p:cNvPr id="69" name="Flowchart: Process 68"/>
          <p:cNvSpPr/>
          <p:nvPr/>
        </p:nvSpPr>
        <p:spPr>
          <a:xfrm>
            <a:off x="-24544" y="0"/>
            <a:ext cx="3071641" cy="2286000"/>
          </a:xfrm>
          <a:prstGeom prst="flowChartProcess">
            <a:avLst/>
          </a:prstGeom>
          <a:solidFill>
            <a:schemeClr val="accent4">
              <a:lumMod val="40000"/>
              <a:lumOff val="60000"/>
            </a:schemeClr>
          </a:solidFill>
          <a:scene3d>
            <a:camera prst="orthographicFront"/>
            <a:lightRig rig="threePt" dir="t"/>
          </a:scene3d>
          <a:sp3d>
            <a:bevelT w="165100" prst="coolSlant"/>
          </a:sp3d>
        </p:spPr>
        <p:style>
          <a:lnRef idx="0">
            <a:schemeClr val="accent6"/>
          </a:lnRef>
          <a:fillRef idx="1003">
            <a:schemeClr val="lt2"/>
          </a:fillRef>
          <a:effectRef idx="3">
            <a:schemeClr val="accent6"/>
          </a:effectRef>
          <a:fontRef idx="minor">
            <a:schemeClr val="lt1"/>
          </a:fontRef>
        </p:style>
        <p:txBody>
          <a:bodyPr rtlCol="0" anchor="ctr"/>
          <a:lstStyle/>
          <a:p>
            <a:pPr algn="ctr"/>
            <a:r>
              <a:rPr lang="en-US" sz="6000" b="1" dirty="0">
                <a:solidFill>
                  <a:srgbClr val="0070C0"/>
                </a:solidFill>
                <a:latin typeface="Times New Roman" panose="02020603050405020304" pitchFamily="18" charset="0"/>
                <a:cs typeface="Times New Roman" panose="02020603050405020304" pitchFamily="18" charset="0"/>
                <a:hlinkClick r:id="rId4" action="ppaction://hlinksldjump"/>
              </a:rPr>
              <a:t>CÂU 1</a:t>
            </a:r>
            <a:endParaRPr lang="en-US" sz="6000" b="1" dirty="0">
              <a:solidFill>
                <a:srgbClr val="0070C0"/>
              </a:solidFill>
              <a:latin typeface="Times New Roman" panose="02020603050405020304" pitchFamily="18" charset="0"/>
              <a:cs typeface="Times New Roman" panose="02020603050405020304" pitchFamily="18" charset="0"/>
            </a:endParaRPr>
          </a:p>
        </p:txBody>
      </p:sp>
      <p:sp>
        <p:nvSpPr>
          <p:cNvPr id="70" name="Flowchart: Process 69"/>
          <p:cNvSpPr/>
          <p:nvPr/>
        </p:nvSpPr>
        <p:spPr>
          <a:xfrm>
            <a:off x="9183954" y="0"/>
            <a:ext cx="3071641" cy="2286000"/>
          </a:xfrm>
          <a:prstGeom prst="flowChartProcess">
            <a:avLst/>
          </a:prstGeom>
          <a:solidFill>
            <a:schemeClr val="accent4">
              <a:lumMod val="40000"/>
              <a:lumOff val="60000"/>
            </a:schemeClr>
          </a:solidFill>
          <a:scene3d>
            <a:camera prst="orthographicFront"/>
            <a:lightRig rig="threePt" dir="t"/>
          </a:scene3d>
          <a:sp3d>
            <a:bevelT w="165100" prst="coolSlant"/>
          </a:sp3d>
        </p:spPr>
        <p:style>
          <a:lnRef idx="0">
            <a:schemeClr val="accent6"/>
          </a:lnRef>
          <a:fillRef idx="1003">
            <a:schemeClr val="lt2"/>
          </a:fillRef>
          <a:effectRef idx="3">
            <a:schemeClr val="accent6"/>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9" action="ppaction://hlinksldjump"/>
              </a:rPr>
              <a:t>CÂU 4</a:t>
            </a:r>
            <a:endParaRPr lang="en-US" sz="6000" b="1" dirty="0">
              <a:latin typeface="Times New Roman" panose="02020603050405020304" pitchFamily="18" charset="0"/>
              <a:cs typeface="Times New Roman" panose="02020603050405020304" pitchFamily="18" charset="0"/>
            </a:endParaRPr>
          </a:p>
        </p:txBody>
      </p:sp>
      <p:sp>
        <p:nvSpPr>
          <p:cNvPr id="71" name="Flowchart: Process 70"/>
          <p:cNvSpPr/>
          <p:nvPr/>
        </p:nvSpPr>
        <p:spPr>
          <a:xfrm>
            <a:off x="6152507" y="0"/>
            <a:ext cx="3071641" cy="2286000"/>
          </a:xfrm>
          <a:prstGeom prst="flowChartProcess">
            <a:avLst/>
          </a:prstGeom>
          <a:solidFill>
            <a:schemeClr val="accent4">
              <a:lumMod val="40000"/>
              <a:lumOff val="60000"/>
            </a:schemeClr>
          </a:solidFill>
          <a:scene3d>
            <a:camera prst="orthographicFront"/>
            <a:lightRig rig="threePt" dir="t"/>
          </a:scene3d>
          <a:sp3d>
            <a:bevelT w="165100" prst="coolSlant"/>
          </a:sp3d>
        </p:spPr>
        <p:style>
          <a:lnRef idx="0">
            <a:schemeClr val="accent6"/>
          </a:lnRef>
          <a:fillRef idx="1003">
            <a:schemeClr val="lt2"/>
          </a:fillRef>
          <a:effectRef idx="3">
            <a:schemeClr val="accent6"/>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0" action="ppaction://hlinksldjump"/>
              </a:rPr>
              <a:t>CÂU 3</a:t>
            </a:r>
            <a:endParaRPr lang="en-US" sz="6000" b="1" dirty="0">
              <a:latin typeface="Times New Roman" panose="02020603050405020304" pitchFamily="18" charset="0"/>
              <a:cs typeface="Times New Roman" panose="02020603050405020304" pitchFamily="18" charset="0"/>
            </a:endParaRPr>
          </a:p>
        </p:txBody>
      </p:sp>
      <p:sp>
        <p:nvSpPr>
          <p:cNvPr id="72" name="Flowchart: Process 71"/>
          <p:cNvSpPr/>
          <p:nvPr/>
        </p:nvSpPr>
        <p:spPr>
          <a:xfrm>
            <a:off x="3067193" y="0"/>
            <a:ext cx="3071641" cy="2286000"/>
          </a:xfrm>
          <a:prstGeom prst="flowChartProcess">
            <a:avLst/>
          </a:prstGeom>
          <a:solidFill>
            <a:schemeClr val="accent4">
              <a:lumMod val="40000"/>
              <a:lumOff val="60000"/>
            </a:schemeClr>
          </a:solidFill>
          <a:scene3d>
            <a:camera prst="orthographicFront"/>
            <a:lightRig rig="threePt" dir="t"/>
          </a:scene3d>
          <a:sp3d>
            <a:bevelT w="165100" prst="coolSlant"/>
          </a:sp3d>
        </p:spPr>
        <p:style>
          <a:lnRef idx="0">
            <a:schemeClr val="accent6"/>
          </a:lnRef>
          <a:fillRef idx="1003">
            <a:schemeClr val="lt2"/>
          </a:fillRef>
          <a:effectRef idx="3">
            <a:schemeClr val="accent6"/>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1" action="ppaction://hlinksldjump"/>
              </a:rPr>
              <a:t>CÂU 2</a:t>
            </a:r>
            <a:endParaRPr lang="en-US" sz="6000" b="1" dirty="0">
              <a:latin typeface="Times New Roman" panose="02020603050405020304" pitchFamily="18" charset="0"/>
              <a:cs typeface="Times New Roman" panose="02020603050405020304" pitchFamily="18" charset="0"/>
            </a:endParaRPr>
          </a:p>
          <a:p>
            <a:pPr algn="ctr"/>
            <a:endParaRPr lang="en-US" dirty="0"/>
          </a:p>
        </p:txBody>
      </p:sp>
      <p:sp>
        <p:nvSpPr>
          <p:cNvPr id="73" name="Flowchart: Process 72"/>
          <p:cNvSpPr/>
          <p:nvPr/>
        </p:nvSpPr>
        <p:spPr>
          <a:xfrm>
            <a:off x="-15814" y="2286000"/>
            <a:ext cx="3065052" cy="2286000"/>
          </a:xfrm>
          <a:prstGeom prst="flowChartProcess">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2" action="ppaction://hlinksldjump"/>
              </a:rPr>
              <a:t>CÂU 5</a:t>
            </a:r>
            <a:endParaRPr lang="en-US" sz="6000" b="1" dirty="0">
              <a:latin typeface="Times New Roman" panose="02020603050405020304" pitchFamily="18" charset="0"/>
              <a:cs typeface="Times New Roman" panose="02020603050405020304" pitchFamily="18" charset="0"/>
            </a:endParaRPr>
          </a:p>
        </p:txBody>
      </p:sp>
      <p:sp>
        <p:nvSpPr>
          <p:cNvPr id="74" name="Flowchart: Process 73"/>
          <p:cNvSpPr/>
          <p:nvPr/>
        </p:nvSpPr>
        <p:spPr>
          <a:xfrm>
            <a:off x="3057475" y="2286000"/>
            <a:ext cx="3065052" cy="2286000"/>
          </a:xfrm>
          <a:prstGeom prst="flowChartProcess">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3" action="ppaction://hlinksldjump"/>
              </a:rPr>
              <a:t>CÂU 6</a:t>
            </a:r>
            <a:endParaRPr lang="en-US" sz="6000" b="1" dirty="0">
              <a:latin typeface="Times New Roman" panose="02020603050405020304" pitchFamily="18" charset="0"/>
              <a:cs typeface="Times New Roman" panose="02020603050405020304" pitchFamily="18" charset="0"/>
            </a:endParaRPr>
          </a:p>
        </p:txBody>
      </p:sp>
      <p:sp>
        <p:nvSpPr>
          <p:cNvPr id="75" name="Flowchart: Process 74"/>
          <p:cNvSpPr/>
          <p:nvPr/>
        </p:nvSpPr>
        <p:spPr>
          <a:xfrm>
            <a:off x="6122527" y="2286000"/>
            <a:ext cx="3065052" cy="2286000"/>
          </a:xfrm>
          <a:prstGeom prst="flowChartProcess">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4" action="ppaction://hlinksldjump"/>
              </a:rPr>
              <a:t>CÂU 7</a:t>
            </a:r>
            <a:endParaRPr lang="en-US" sz="6000" b="1" dirty="0">
              <a:latin typeface="Times New Roman" panose="02020603050405020304" pitchFamily="18" charset="0"/>
              <a:cs typeface="Times New Roman" panose="02020603050405020304" pitchFamily="18" charset="0"/>
            </a:endParaRPr>
          </a:p>
        </p:txBody>
      </p:sp>
      <p:sp>
        <p:nvSpPr>
          <p:cNvPr id="76" name="Flowchart: Process 75"/>
          <p:cNvSpPr/>
          <p:nvPr/>
        </p:nvSpPr>
        <p:spPr>
          <a:xfrm>
            <a:off x="9206687" y="2286000"/>
            <a:ext cx="3065052" cy="2286000"/>
          </a:xfrm>
          <a:prstGeom prst="flowChartProcess">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4" action="ppaction://hlinksldjump"/>
              </a:rPr>
              <a:t>CÂU 8</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7024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9"/>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9"/>
                                        </p:tgtEl>
                                      </p:cBhvr>
                                    </p:animEffect>
                                    <p:set>
                                      <p:cBhvr>
                                        <p:cTn id="7"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8" restart="whenNotActive" fill="hold" evtFilter="cancelBubble" nodeType="interactiveSeq">
                <p:stCondLst>
                  <p:cond evt="onClick" delay="0">
                    <p:tgtEl>
                      <p:spTgt spid="72"/>
                    </p:tgtEl>
                  </p:cond>
                </p:stCondLst>
                <p:endSync evt="end" delay="0">
                  <p:rtn val="all"/>
                </p:endSync>
                <p:childTnLst>
                  <p:par>
                    <p:cTn id="9" fill="hold">
                      <p:stCondLst>
                        <p:cond delay="0"/>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2"/>
                                        </p:tgtEl>
                                        <p:attrNameLst>
                                          <p:attrName>ppt_x</p:attrName>
                                        </p:attrNameLst>
                                      </p:cBhvr>
                                      <p:tavLst>
                                        <p:tav tm="0">
                                          <p:val>
                                            <p:strVal val="ppt_x"/>
                                          </p:val>
                                        </p:tav>
                                        <p:tav tm="100000">
                                          <p:val>
                                            <p:strVal val="ppt_x"/>
                                          </p:val>
                                        </p:tav>
                                      </p:tavLst>
                                    </p:anim>
                                    <p:anim calcmode="lin" valueType="num">
                                      <p:cBhvr additive="base">
                                        <p:cTn id="13" dur="500"/>
                                        <p:tgtEl>
                                          <p:spTgt spid="72"/>
                                        </p:tgtEl>
                                        <p:attrNameLst>
                                          <p:attrName>ppt_y</p:attrName>
                                        </p:attrNameLst>
                                      </p:cBhvr>
                                      <p:tavLst>
                                        <p:tav tm="0">
                                          <p:val>
                                            <p:strVal val="ppt_y"/>
                                          </p:val>
                                        </p:tav>
                                        <p:tav tm="100000">
                                          <p:val>
                                            <p:strVal val="1+ppt_h/2"/>
                                          </p:val>
                                        </p:tav>
                                      </p:tavLst>
                                    </p:anim>
                                    <p:set>
                                      <p:cBhvr>
                                        <p:cTn id="14"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5" restart="whenNotActive" fill="hold" evtFilter="cancelBubble" nodeType="interactiveSeq">
                <p:stCondLst>
                  <p:cond evt="onClick" delay="0">
                    <p:tgtEl>
                      <p:spTgt spid="71"/>
                    </p:tgtEl>
                  </p:cond>
                </p:stCondLst>
                <p:endSync evt="end" delay="0">
                  <p:rtn val="all"/>
                </p:endSync>
                <p:childTnLst>
                  <p:par>
                    <p:cTn id="16" fill="hold">
                      <p:stCondLst>
                        <p:cond delay="0"/>
                      </p:stCondLst>
                      <p:childTnLst>
                        <p:par>
                          <p:cTn id="17" fill="hold">
                            <p:stCondLst>
                              <p:cond delay="0"/>
                            </p:stCondLst>
                            <p:childTnLst>
                              <p:par>
                                <p:cTn id="18" presetID="16" presetClass="exit" presetSubtype="21" fill="hold" grpId="0" nodeType="clickEffect">
                                  <p:stCondLst>
                                    <p:cond delay="0"/>
                                  </p:stCondLst>
                                  <p:childTnLst>
                                    <p:animEffect transition="out" filter="barn(inVertical)">
                                      <p:cBhvr>
                                        <p:cTn id="19" dur="500"/>
                                        <p:tgtEl>
                                          <p:spTgt spid="71"/>
                                        </p:tgtEl>
                                      </p:cBhvr>
                                    </p:animEffect>
                                    <p:set>
                                      <p:cBhvr>
                                        <p:cTn id="20"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1" restart="whenNotActive" fill="hold" evtFilter="cancelBubble" nodeType="interactiveSeq">
                <p:stCondLst>
                  <p:cond evt="onClick" delay="0">
                    <p:tgtEl>
                      <p:spTgt spid="70"/>
                    </p:tgtEl>
                  </p:cond>
                </p:stCondLst>
                <p:endSync evt="end" delay="0">
                  <p:rtn val="all"/>
                </p:endSync>
                <p:childTnLst>
                  <p:par>
                    <p:cTn id="22" fill="hold">
                      <p:stCondLst>
                        <p:cond delay="0"/>
                      </p:stCondLst>
                      <p:childTnLst>
                        <p:par>
                          <p:cTn id="23" fill="hold">
                            <p:stCondLst>
                              <p:cond delay="0"/>
                            </p:stCondLst>
                            <p:childTnLst>
                              <p:par>
                                <p:cTn id="24" presetID="26" presetClass="exit" presetSubtype="0" fill="hold" grpId="0" nodeType="clickEffect">
                                  <p:stCondLst>
                                    <p:cond delay="0"/>
                                  </p:stCondLst>
                                  <p:childTnLst>
                                    <p:animEffect transition="out" filter="wipe(down)">
                                      <p:cBhvr>
                                        <p:cTn id="25" dur="180" accel="50000">
                                          <p:stCondLst>
                                            <p:cond delay="1820"/>
                                          </p:stCondLst>
                                        </p:cTn>
                                        <p:tgtEl>
                                          <p:spTgt spid="70"/>
                                        </p:tgtEl>
                                      </p:cBhvr>
                                    </p:animEffect>
                                    <p:anim calcmode="lin" valueType="num">
                                      <p:cBhvr>
                                        <p:cTn id="26" dur="1822" tmFilter="0,0; 0.14,0.31; 0.43,0.73; 0.71,0.91; 1.0,1.0">
                                          <p:stCondLst>
                                            <p:cond delay="0"/>
                                          </p:stCondLst>
                                        </p:cTn>
                                        <p:tgtEl>
                                          <p:spTgt spid="70"/>
                                        </p:tgtEl>
                                        <p:attrNameLst>
                                          <p:attrName>ppt_x</p:attrName>
                                        </p:attrNameLst>
                                      </p:cBhvr>
                                      <p:tavLst>
                                        <p:tav tm="0">
                                          <p:val>
                                            <p:strVal val="ppt_x"/>
                                          </p:val>
                                        </p:tav>
                                        <p:tav tm="100000">
                                          <p:val>
                                            <p:strVal val="#ppt_x+0.25"/>
                                          </p:val>
                                        </p:tav>
                                      </p:tavLst>
                                    </p:anim>
                                    <p:anim calcmode="lin" valueType="num">
                                      <p:cBhvr>
                                        <p:cTn id="27" dur="178">
                                          <p:stCondLst>
                                            <p:cond delay="1822"/>
                                          </p:stCondLst>
                                        </p:cTn>
                                        <p:tgtEl>
                                          <p:spTgt spid="70"/>
                                        </p:tgtEl>
                                        <p:attrNameLst>
                                          <p:attrName>ppt_x</p:attrName>
                                        </p:attrNameLst>
                                      </p:cBhvr>
                                      <p:tavLst>
                                        <p:tav tm="0">
                                          <p:val>
                                            <p:strVal val="ppt_x"/>
                                          </p:val>
                                        </p:tav>
                                        <p:tav tm="100000">
                                          <p:val>
                                            <p:strVal val="ppt_x"/>
                                          </p:val>
                                        </p:tav>
                                      </p:tavLst>
                                    </p:anim>
                                    <p:anim calcmode="lin" valueType="num">
                                      <p:cBhvr>
                                        <p:cTn id="28" dur="664" tmFilter="0.0,0.0;0.25,0.07;0.50,0.2;0.75,0.467;1.0,1.0">
                                          <p:stCondLst>
                                            <p:cond delay="0"/>
                                          </p:stCondLst>
                                        </p:cTn>
                                        <p:tgtEl>
                                          <p:spTgt spid="7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9" dur="664" tmFilter="0, 0; 0.125,0.2665; 0.25,0.4; 0.375,0.465; 0.5,0.5;  0.625,0.535; 0.75,0.6; 0.875,0.7335; 1,1">
                                          <p:stCondLst>
                                            <p:cond delay="664"/>
                                          </p:stCondLst>
                                        </p:cTn>
                                        <p:tgtEl>
                                          <p:spTgt spid="7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0" dur="332" tmFilter="0, 0; 0.125,0.2665; 0.25,0.4; 0.375,0.465; 0.5,0.5;  0.625,0.535; 0.75,0.6; 0.875,0.7335; 1,1">
                                          <p:stCondLst>
                                            <p:cond delay="1324"/>
                                          </p:stCondLst>
                                        </p:cTn>
                                        <p:tgtEl>
                                          <p:spTgt spid="7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1" dur="164" tmFilter="0, 0; 0.125,0.2665; 0.25,0.4; 0.375,0.465; 0.5,0.5;  0.625,0.535; 0.75,0.6; 0.875,0.7335; 1,1">
                                          <p:stCondLst>
                                            <p:cond delay="1656"/>
                                          </p:stCondLst>
                                        </p:cTn>
                                        <p:tgtEl>
                                          <p:spTgt spid="7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2" dur="180" accel="50000">
                                          <p:stCondLst>
                                            <p:cond delay="1820"/>
                                          </p:stCondLst>
                                        </p:cTn>
                                        <p:tgtEl>
                                          <p:spTgt spid="70"/>
                                        </p:tgtEl>
                                        <p:attrNameLst>
                                          <p:attrName>ppt_y</p:attrName>
                                        </p:attrNameLst>
                                      </p:cBhvr>
                                      <p:tavLst>
                                        <p:tav tm="0">
                                          <p:val>
                                            <p:strVal val="ppt_y"/>
                                          </p:val>
                                        </p:tav>
                                        <p:tav tm="100000">
                                          <p:val>
                                            <p:strVal val="ppt_y+ppt_h"/>
                                          </p:val>
                                        </p:tav>
                                      </p:tavLst>
                                    </p:anim>
                                    <p:animScale>
                                      <p:cBhvr>
                                        <p:cTn id="33" dur="26">
                                          <p:stCondLst>
                                            <p:cond delay="620"/>
                                          </p:stCondLst>
                                        </p:cTn>
                                        <p:tgtEl>
                                          <p:spTgt spid="70"/>
                                        </p:tgtEl>
                                      </p:cBhvr>
                                      <p:to x="100000" y="60000"/>
                                    </p:animScale>
                                    <p:animScale>
                                      <p:cBhvr>
                                        <p:cTn id="34" dur="166" decel="50000">
                                          <p:stCondLst>
                                            <p:cond delay="646"/>
                                          </p:stCondLst>
                                        </p:cTn>
                                        <p:tgtEl>
                                          <p:spTgt spid="70"/>
                                        </p:tgtEl>
                                      </p:cBhvr>
                                      <p:to x="100000" y="100000"/>
                                    </p:animScale>
                                    <p:animScale>
                                      <p:cBhvr>
                                        <p:cTn id="35" dur="26">
                                          <p:stCondLst>
                                            <p:cond delay="1312"/>
                                          </p:stCondLst>
                                        </p:cTn>
                                        <p:tgtEl>
                                          <p:spTgt spid="70"/>
                                        </p:tgtEl>
                                      </p:cBhvr>
                                      <p:to x="100000" y="80000"/>
                                    </p:animScale>
                                    <p:animScale>
                                      <p:cBhvr>
                                        <p:cTn id="36" dur="166" decel="50000">
                                          <p:stCondLst>
                                            <p:cond delay="1338"/>
                                          </p:stCondLst>
                                        </p:cTn>
                                        <p:tgtEl>
                                          <p:spTgt spid="70"/>
                                        </p:tgtEl>
                                      </p:cBhvr>
                                      <p:to x="100000" y="100000"/>
                                    </p:animScale>
                                    <p:animScale>
                                      <p:cBhvr>
                                        <p:cTn id="37" dur="26">
                                          <p:stCondLst>
                                            <p:cond delay="1642"/>
                                          </p:stCondLst>
                                        </p:cTn>
                                        <p:tgtEl>
                                          <p:spTgt spid="70"/>
                                        </p:tgtEl>
                                      </p:cBhvr>
                                      <p:to x="100000" y="90000"/>
                                    </p:animScale>
                                    <p:animScale>
                                      <p:cBhvr>
                                        <p:cTn id="38" dur="166" decel="50000">
                                          <p:stCondLst>
                                            <p:cond delay="1668"/>
                                          </p:stCondLst>
                                        </p:cTn>
                                        <p:tgtEl>
                                          <p:spTgt spid="70"/>
                                        </p:tgtEl>
                                      </p:cBhvr>
                                      <p:to x="100000" y="100000"/>
                                    </p:animScale>
                                    <p:animScale>
                                      <p:cBhvr>
                                        <p:cTn id="39" dur="26">
                                          <p:stCondLst>
                                            <p:cond delay="1808"/>
                                          </p:stCondLst>
                                        </p:cTn>
                                        <p:tgtEl>
                                          <p:spTgt spid="70"/>
                                        </p:tgtEl>
                                      </p:cBhvr>
                                      <p:to x="100000" y="95000"/>
                                    </p:animScale>
                                    <p:animScale>
                                      <p:cBhvr>
                                        <p:cTn id="40" dur="166" decel="50000">
                                          <p:stCondLst>
                                            <p:cond delay="1834"/>
                                          </p:stCondLst>
                                        </p:cTn>
                                        <p:tgtEl>
                                          <p:spTgt spid="70"/>
                                        </p:tgtEl>
                                      </p:cBhvr>
                                      <p:to x="100000" y="100000"/>
                                    </p:animScale>
                                    <p:set>
                                      <p:cBhvr>
                                        <p:cTn id="41" dur="1" fill="hold">
                                          <p:stCondLst>
                                            <p:cond delay="19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42" restart="whenNotActive" fill="hold" evtFilter="cancelBubble" nodeType="interactiveSeq">
                <p:stCondLst>
                  <p:cond evt="onClick" delay="0">
                    <p:tgtEl>
                      <p:spTgt spid="73"/>
                    </p:tgtEl>
                  </p:cond>
                </p:stCondLst>
                <p:endSync evt="end" delay="0">
                  <p:rtn val="all"/>
                </p:endSync>
                <p:childTnLst>
                  <p:par>
                    <p:cTn id="43" fill="hold">
                      <p:stCondLst>
                        <p:cond delay="0"/>
                      </p:stCondLst>
                      <p:childTnLst>
                        <p:par>
                          <p:cTn id="44" fill="hold">
                            <p:stCondLst>
                              <p:cond delay="0"/>
                            </p:stCondLst>
                            <p:childTnLst>
                              <p:par>
                                <p:cTn id="45" presetID="6" presetClass="exit" presetSubtype="32" fill="hold" grpId="0" nodeType="clickEffect">
                                  <p:stCondLst>
                                    <p:cond delay="0"/>
                                  </p:stCondLst>
                                  <p:childTnLst>
                                    <p:animEffect transition="out" filter="circle(out)">
                                      <p:cBhvr>
                                        <p:cTn id="46" dur="2000"/>
                                        <p:tgtEl>
                                          <p:spTgt spid="73"/>
                                        </p:tgtEl>
                                      </p:cBhvr>
                                    </p:animEffect>
                                    <p:set>
                                      <p:cBhvr>
                                        <p:cTn id="47" dur="1" fill="hold">
                                          <p:stCondLst>
                                            <p:cond delay="19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8" restart="whenNotActive" fill="hold" evtFilter="cancelBubble" nodeType="interactiveSeq">
                <p:stCondLst>
                  <p:cond evt="onClick" delay="0">
                    <p:tgtEl>
                      <p:spTgt spid="74"/>
                    </p:tgtEl>
                  </p:cond>
                </p:stCondLst>
                <p:endSync evt="end" delay="0">
                  <p:rtn val="all"/>
                </p:endSync>
                <p:childTnLst>
                  <p:par>
                    <p:cTn id="49" fill="hold">
                      <p:stCondLst>
                        <p:cond delay="0"/>
                      </p:stCondLst>
                      <p:childTnLst>
                        <p:par>
                          <p:cTn id="50" fill="hold">
                            <p:stCondLst>
                              <p:cond delay="0"/>
                            </p:stCondLst>
                            <p:childTnLst>
                              <p:par>
                                <p:cTn id="51" presetID="21" presetClass="exit" presetSubtype="1" fill="hold" grpId="0" nodeType="clickEffect">
                                  <p:stCondLst>
                                    <p:cond delay="0"/>
                                  </p:stCondLst>
                                  <p:childTnLst>
                                    <p:animEffect transition="out" filter="wheel(1)">
                                      <p:cBhvr>
                                        <p:cTn id="52" dur="2000"/>
                                        <p:tgtEl>
                                          <p:spTgt spid="74"/>
                                        </p:tgtEl>
                                      </p:cBhvr>
                                    </p:animEffect>
                                    <p:set>
                                      <p:cBhvr>
                                        <p:cTn id="53" dur="1" fill="hold">
                                          <p:stCondLst>
                                            <p:cond delay="19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4" restart="whenNotActive" fill="hold" evtFilter="cancelBubble" nodeType="interactiveSeq">
                <p:stCondLst>
                  <p:cond evt="onClick" delay="0">
                    <p:tgtEl>
                      <p:spTgt spid="75"/>
                    </p:tgtEl>
                  </p:cond>
                </p:stCondLst>
                <p:endSync evt="end" delay="0">
                  <p:rtn val="all"/>
                </p:endSync>
                <p:childTnLst>
                  <p:par>
                    <p:cTn id="55" fill="hold">
                      <p:stCondLst>
                        <p:cond delay="0"/>
                      </p:stCondLst>
                      <p:childTnLst>
                        <p:par>
                          <p:cTn id="56" fill="hold">
                            <p:stCondLst>
                              <p:cond delay="0"/>
                            </p:stCondLst>
                            <p:childTnLst>
                              <p:par>
                                <p:cTn id="57" presetID="31" presetClass="exit" presetSubtype="0" fill="hold" grpId="0" nodeType="clickEffect">
                                  <p:stCondLst>
                                    <p:cond delay="0"/>
                                  </p:stCondLst>
                                  <p:childTnLst>
                                    <p:anim calcmode="lin" valueType="num">
                                      <p:cBhvr>
                                        <p:cTn id="58" dur="1000"/>
                                        <p:tgtEl>
                                          <p:spTgt spid="75"/>
                                        </p:tgtEl>
                                        <p:attrNameLst>
                                          <p:attrName>ppt_w</p:attrName>
                                        </p:attrNameLst>
                                      </p:cBhvr>
                                      <p:tavLst>
                                        <p:tav tm="0">
                                          <p:val>
                                            <p:strVal val="ppt_w"/>
                                          </p:val>
                                        </p:tav>
                                        <p:tav tm="100000">
                                          <p:val>
                                            <p:fltVal val="0"/>
                                          </p:val>
                                        </p:tav>
                                      </p:tavLst>
                                    </p:anim>
                                    <p:anim calcmode="lin" valueType="num">
                                      <p:cBhvr>
                                        <p:cTn id="59" dur="1000"/>
                                        <p:tgtEl>
                                          <p:spTgt spid="75"/>
                                        </p:tgtEl>
                                        <p:attrNameLst>
                                          <p:attrName>ppt_h</p:attrName>
                                        </p:attrNameLst>
                                      </p:cBhvr>
                                      <p:tavLst>
                                        <p:tav tm="0">
                                          <p:val>
                                            <p:strVal val="ppt_h"/>
                                          </p:val>
                                        </p:tav>
                                        <p:tav tm="100000">
                                          <p:val>
                                            <p:fltVal val="0"/>
                                          </p:val>
                                        </p:tav>
                                      </p:tavLst>
                                    </p:anim>
                                    <p:anim calcmode="lin" valueType="num">
                                      <p:cBhvr>
                                        <p:cTn id="60" dur="1000"/>
                                        <p:tgtEl>
                                          <p:spTgt spid="75"/>
                                        </p:tgtEl>
                                        <p:attrNameLst>
                                          <p:attrName>style.rotation</p:attrName>
                                        </p:attrNameLst>
                                      </p:cBhvr>
                                      <p:tavLst>
                                        <p:tav tm="0">
                                          <p:val>
                                            <p:fltVal val="0"/>
                                          </p:val>
                                        </p:tav>
                                        <p:tav tm="100000">
                                          <p:val>
                                            <p:fltVal val="90"/>
                                          </p:val>
                                        </p:tav>
                                      </p:tavLst>
                                    </p:anim>
                                    <p:animEffect transition="out" filter="fade">
                                      <p:cBhvr>
                                        <p:cTn id="61" dur="1000"/>
                                        <p:tgtEl>
                                          <p:spTgt spid="75"/>
                                        </p:tgtEl>
                                      </p:cBhvr>
                                    </p:animEffect>
                                    <p:set>
                                      <p:cBhvr>
                                        <p:cTn id="62" dur="1" fill="hold">
                                          <p:stCondLst>
                                            <p:cond delay="9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63" restart="whenNotActive" fill="hold" evtFilter="cancelBubble" nodeType="interactiveSeq">
                <p:stCondLst>
                  <p:cond evt="onClick" delay="0">
                    <p:tgtEl>
                      <p:spTgt spid="76"/>
                    </p:tgtEl>
                  </p:cond>
                </p:stCondLst>
                <p:endSync evt="end" delay="0">
                  <p:rtn val="all"/>
                </p:endSync>
                <p:childTnLst>
                  <p:par>
                    <p:cTn id="64" fill="hold">
                      <p:stCondLst>
                        <p:cond delay="0"/>
                      </p:stCondLst>
                      <p:childTnLst>
                        <p:par>
                          <p:cTn id="65" fill="hold">
                            <p:stCondLst>
                              <p:cond delay="0"/>
                            </p:stCondLst>
                            <p:childTnLst>
                              <p:par>
                                <p:cTn id="66" presetID="22" presetClass="exit" presetSubtype="4" fill="hold" grpId="0" nodeType="clickEffect">
                                  <p:stCondLst>
                                    <p:cond delay="0"/>
                                  </p:stCondLst>
                                  <p:childTnLst>
                                    <p:animEffect transition="out" filter="wipe(down)">
                                      <p:cBhvr>
                                        <p:cTn id="67" dur="500"/>
                                        <p:tgtEl>
                                          <p:spTgt spid="76"/>
                                        </p:tgtEl>
                                      </p:cBhvr>
                                    </p:animEffect>
                                    <p:set>
                                      <p:cBhvr>
                                        <p:cTn id="68"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69" restart="whenNotActive" fill="hold" evtFilter="cancelBubble" nodeType="interactiveSeq">
                <p:stCondLst>
                  <p:cond evt="onClick" delay="0">
                    <p:tgtEl>
                      <p:spTgt spid="65"/>
                    </p:tgtEl>
                  </p:cond>
                </p:stCondLst>
                <p:endSync evt="end" delay="0">
                  <p:rtn val="all"/>
                </p:endSync>
                <p:childTnLst>
                  <p:par>
                    <p:cTn id="70" fill="hold">
                      <p:stCondLst>
                        <p:cond delay="0"/>
                      </p:stCondLst>
                      <p:childTnLst>
                        <p:par>
                          <p:cTn id="71" fill="hold">
                            <p:stCondLst>
                              <p:cond delay="0"/>
                            </p:stCondLst>
                            <p:childTnLst>
                              <p:par>
                                <p:cTn id="72" presetID="22" presetClass="exit" presetSubtype="4" fill="hold" grpId="0" nodeType="clickEffect">
                                  <p:stCondLst>
                                    <p:cond delay="0"/>
                                  </p:stCondLst>
                                  <p:childTnLst>
                                    <p:animEffect transition="out" filter="wipe(down)">
                                      <p:cBhvr>
                                        <p:cTn id="73" dur="500"/>
                                        <p:tgtEl>
                                          <p:spTgt spid="65"/>
                                        </p:tgtEl>
                                      </p:cBhvr>
                                    </p:animEffect>
                                    <p:set>
                                      <p:cBhvr>
                                        <p:cTn id="74"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75" restart="whenNotActive" fill="hold" evtFilter="cancelBubble" nodeType="interactiveSeq">
                <p:stCondLst>
                  <p:cond evt="onClick" delay="0">
                    <p:tgtEl>
                      <p:spTgt spid="62"/>
                    </p:tgtEl>
                  </p:cond>
                </p:stCondLst>
                <p:endSync evt="end" delay="0">
                  <p:rtn val="all"/>
                </p:endSync>
                <p:childTnLst>
                  <p:par>
                    <p:cTn id="76" fill="hold">
                      <p:stCondLst>
                        <p:cond delay="0"/>
                      </p:stCondLst>
                      <p:childTnLst>
                        <p:par>
                          <p:cTn id="77" fill="hold">
                            <p:stCondLst>
                              <p:cond delay="0"/>
                            </p:stCondLst>
                            <p:childTnLst>
                              <p:par>
                                <p:cTn id="78" presetID="26" presetClass="exit" presetSubtype="0" fill="hold" grpId="0" nodeType="clickEffect">
                                  <p:stCondLst>
                                    <p:cond delay="0"/>
                                  </p:stCondLst>
                                  <p:childTnLst>
                                    <p:animEffect transition="out" filter="wipe(down)">
                                      <p:cBhvr>
                                        <p:cTn id="79" dur="180" accel="50000">
                                          <p:stCondLst>
                                            <p:cond delay="1820"/>
                                          </p:stCondLst>
                                        </p:cTn>
                                        <p:tgtEl>
                                          <p:spTgt spid="62"/>
                                        </p:tgtEl>
                                      </p:cBhvr>
                                    </p:animEffect>
                                    <p:anim calcmode="lin" valueType="num">
                                      <p:cBhvr>
                                        <p:cTn id="80" dur="1822" tmFilter="0,0; 0.14,0.31; 0.43,0.73; 0.71,0.91; 1.0,1.0">
                                          <p:stCondLst>
                                            <p:cond delay="0"/>
                                          </p:stCondLst>
                                        </p:cTn>
                                        <p:tgtEl>
                                          <p:spTgt spid="62"/>
                                        </p:tgtEl>
                                        <p:attrNameLst>
                                          <p:attrName>ppt_x</p:attrName>
                                        </p:attrNameLst>
                                      </p:cBhvr>
                                      <p:tavLst>
                                        <p:tav tm="0">
                                          <p:val>
                                            <p:strVal val="ppt_x"/>
                                          </p:val>
                                        </p:tav>
                                        <p:tav tm="100000">
                                          <p:val>
                                            <p:strVal val="#ppt_x+0.25"/>
                                          </p:val>
                                        </p:tav>
                                      </p:tavLst>
                                    </p:anim>
                                    <p:anim calcmode="lin" valueType="num">
                                      <p:cBhvr>
                                        <p:cTn id="81" dur="178">
                                          <p:stCondLst>
                                            <p:cond delay="1822"/>
                                          </p:stCondLst>
                                        </p:cTn>
                                        <p:tgtEl>
                                          <p:spTgt spid="62"/>
                                        </p:tgtEl>
                                        <p:attrNameLst>
                                          <p:attrName>ppt_x</p:attrName>
                                        </p:attrNameLst>
                                      </p:cBhvr>
                                      <p:tavLst>
                                        <p:tav tm="0">
                                          <p:val>
                                            <p:strVal val="ppt_x"/>
                                          </p:val>
                                        </p:tav>
                                        <p:tav tm="100000">
                                          <p:val>
                                            <p:strVal val="ppt_x"/>
                                          </p:val>
                                        </p:tav>
                                      </p:tavLst>
                                    </p:anim>
                                    <p:anim calcmode="lin" valueType="num">
                                      <p:cBhvr>
                                        <p:cTn id="82" dur="664" tmFilter="0.0,0.0;0.25,0.07;0.50,0.2;0.75,0.467;1.0,1.0">
                                          <p:stCondLst>
                                            <p:cond delay="0"/>
                                          </p:stCondLst>
                                        </p:cTn>
                                        <p:tgtEl>
                                          <p:spTgt spid="6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3" dur="664" tmFilter="0, 0; 0.125,0.2665; 0.25,0.4; 0.375,0.465; 0.5,0.5;  0.625,0.535; 0.75,0.6; 0.875,0.7335; 1,1">
                                          <p:stCondLst>
                                            <p:cond delay="664"/>
                                          </p:stCondLst>
                                        </p:cTn>
                                        <p:tgtEl>
                                          <p:spTgt spid="6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4" dur="332" tmFilter="0, 0; 0.125,0.2665; 0.25,0.4; 0.375,0.465; 0.5,0.5;  0.625,0.535; 0.75,0.6; 0.875,0.7335; 1,1">
                                          <p:stCondLst>
                                            <p:cond delay="1324"/>
                                          </p:stCondLst>
                                        </p:cTn>
                                        <p:tgtEl>
                                          <p:spTgt spid="6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5" dur="164" tmFilter="0, 0; 0.125,0.2665; 0.25,0.4; 0.375,0.465; 0.5,0.5;  0.625,0.535; 0.75,0.6; 0.875,0.7335; 1,1">
                                          <p:stCondLst>
                                            <p:cond delay="1656"/>
                                          </p:stCondLst>
                                        </p:cTn>
                                        <p:tgtEl>
                                          <p:spTgt spid="6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6" dur="180" accel="50000">
                                          <p:stCondLst>
                                            <p:cond delay="1820"/>
                                          </p:stCondLst>
                                        </p:cTn>
                                        <p:tgtEl>
                                          <p:spTgt spid="62"/>
                                        </p:tgtEl>
                                        <p:attrNameLst>
                                          <p:attrName>ppt_y</p:attrName>
                                        </p:attrNameLst>
                                      </p:cBhvr>
                                      <p:tavLst>
                                        <p:tav tm="0">
                                          <p:val>
                                            <p:strVal val="ppt_y"/>
                                          </p:val>
                                        </p:tav>
                                        <p:tav tm="100000">
                                          <p:val>
                                            <p:strVal val="ppt_y+ppt_h"/>
                                          </p:val>
                                        </p:tav>
                                      </p:tavLst>
                                    </p:anim>
                                    <p:animScale>
                                      <p:cBhvr>
                                        <p:cTn id="87" dur="26">
                                          <p:stCondLst>
                                            <p:cond delay="620"/>
                                          </p:stCondLst>
                                        </p:cTn>
                                        <p:tgtEl>
                                          <p:spTgt spid="62"/>
                                        </p:tgtEl>
                                      </p:cBhvr>
                                      <p:to x="100000" y="60000"/>
                                    </p:animScale>
                                    <p:animScale>
                                      <p:cBhvr>
                                        <p:cTn id="88" dur="166" decel="50000">
                                          <p:stCondLst>
                                            <p:cond delay="646"/>
                                          </p:stCondLst>
                                        </p:cTn>
                                        <p:tgtEl>
                                          <p:spTgt spid="62"/>
                                        </p:tgtEl>
                                      </p:cBhvr>
                                      <p:to x="100000" y="100000"/>
                                    </p:animScale>
                                    <p:animScale>
                                      <p:cBhvr>
                                        <p:cTn id="89" dur="26">
                                          <p:stCondLst>
                                            <p:cond delay="1312"/>
                                          </p:stCondLst>
                                        </p:cTn>
                                        <p:tgtEl>
                                          <p:spTgt spid="62"/>
                                        </p:tgtEl>
                                      </p:cBhvr>
                                      <p:to x="100000" y="80000"/>
                                    </p:animScale>
                                    <p:animScale>
                                      <p:cBhvr>
                                        <p:cTn id="90" dur="166" decel="50000">
                                          <p:stCondLst>
                                            <p:cond delay="1338"/>
                                          </p:stCondLst>
                                        </p:cTn>
                                        <p:tgtEl>
                                          <p:spTgt spid="62"/>
                                        </p:tgtEl>
                                      </p:cBhvr>
                                      <p:to x="100000" y="100000"/>
                                    </p:animScale>
                                    <p:animScale>
                                      <p:cBhvr>
                                        <p:cTn id="91" dur="26">
                                          <p:stCondLst>
                                            <p:cond delay="1642"/>
                                          </p:stCondLst>
                                        </p:cTn>
                                        <p:tgtEl>
                                          <p:spTgt spid="62"/>
                                        </p:tgtEl>
                                      </p:cBhvr>
                                      <p:to x="100000" y="90000"/>
                                    </p:animScale>
                                    <p:animScale>
                                      <p:cBhvr>
                                        <p:cTn id="92" dur="166" decel="50000">
                                          <p:stCondLst>
                                            <p:cond delay="1668"/>
                                          </p:stCondLst>
                                        </p:cTn>
                                        <p:tgtEl>
                                          <p:spTgt spid="62"/>
                                        </p:tgtEl>
                                      </p:cBhvr>
                                      <p:to x="100000" y="100000"/>
                                    </p:animScale>
                                    <p:animScale>
                                      <p:cBhvr>
                                        <p:cTn id="93" dur="26">
                                          <p:stCondLst>
                                            <p:cond delay="1808"/>
                                          </p:stCondLst>
                                        </p:cTn>
                                        <p:tgtEl>
                                          <p:spTgt spid="62"/>
                                        </p:tgtEl>
                                      </p:cBhvr>
                                      <p:to x="100000" y="95000"/>
                                    </p:animScale>
                                    <p:animScale>
                                      <p:cBhvr>
                                        <p:cTn id="94" dur="166" decel="50000">
                                          <p:stCondLst>
                                            <p:cond delay="1834"/>
                                          </p:stCondLst>
                                        </p:cTn>
                                        <p:tgtEl>
                                          <p:spTgt spid="62"/>
                                        </p:tgtEl>
                                      </p:cBhvr>
                                      <p:to x="100000" y="100000"/>
                                    </p:animScale>
                                    <p:set>
                                      <p:cBhvr>
                                        <p:cTn id="95" dur="1" fill="hold">
                                          <p:stCondLst>
                                            <p:cond delay="19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96" restart="whenNotActive" fill="hold" evtFilter="cancelBubble" nodeType="interactiveSeq">
                <p:stCondLst>
                  <p:cond evt="onClick" delay="0">
                    <p:tgtEl>
                      <p:spTgt spid="61"/>
                    </p:tgtEl>
                  </p:cond>
                </p:stCondLst>
                <p:endSync evt="end" delay="0">
                  <p:rtn val="all"/>
                </p:endSync>
                <p:childTnLst>
                  <p:par>
                    <p:cTn id="97" fill="hold">
                      <p:stCondLst>
                        <p:cond delay="0"/>
                      </p:stCondLst>
                      <p:childTnLst>
                        <p:par>
                          <p:cTn id="98" fill="hold">
                            <p:stCondLst>
                              <p:cond delay="0"/>
                            </p:stCondLst>
                            <p:childTnLst>
                              <p:par>
                                <p:cTn id="99" presetID="6" presetClass="exit" presetSubtype="32" fill="hold" grpId="0" nodeType="clickEffect">
                                  <p:stCondLst>
                                    <p:cond delay="0"/>
                                  </p:stCondLst>
                                  <p:childTnLst>
                                    <p:animEffect transition="out" filter="circle(out)">
                                      <p:cBhvr>
                                        <p:cTn id="100" dur="2000"/>
                                        <p:tgtEl>
                                          <p:spTgt spid="61"/>
                                        </p:tgtEl>
                                      </p:cBhvr>
                                    </p:animEffect>
                                    <p:set>
                                      <p:cBhvr>
                                        <p:cTn id="101" dur="1" fill="hold">
                                          <p:stCondLst>
                                            <p:cond delay="19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02" restart="whenNotActive" fill="hold" evtFilter="cancelBubble" nodeType="interactiveSeq">
                <p:stCondLst>
                  <p:cond evt="onClick" delay="0">
                    <p:tgtEl>
                      <p:spTgt spid="64"/>
                    </p:tgtEl>
                  </p:cond>
                </p:stCondLst>
                <p:endSync evt="end" delay="0">
                  <p:rtn val="all"/>
                </p:endSync>
                <p:childTnLst>
                  <p:par>
                    <p:cTn id="103" fill="hold">
                      <p:stCondLst>
                        <p:cond delay="0"/>
                      </p:stCondLst>
                      <p:childTnLst>
                        <p:par>
                          <p:cTn id="104" fill="hold">
                            <p:stCondLst>
                              <p:cond delay="0"/>
                            </p:stCondLst>
                            <p:childTnLst>
                              <p:par>
                                <p:cTn id="105" presetID="31" presetClass="exit" presetSubtype="0" fill="hold" grpId="0" nodeType="clickEffect">
                                  <p:stCondLst>
                                    <p:cond delay="0"/>
                                  </p:stCondLst>
                                  <p:childTnLst>
                                    <p:anim calcmode="lin" valueType="num">
                                      <p:cBhvr>
                                        <p:cTn id="106" dur="1000"/>
                                        <p:tgtEl>
                                          <p:spTgt spid="64"/>
                                        </p:tgtEl>
                                        <p:attrNameLst>
                                          <p:attrName>ppt_w</p:attrName>
                                        </p:attrNameLst>
                                      </p:cBhvr>
                                      <p:tavLst>
                                        <p:tav tm="0">
                                          <p:val>
                                            <p:strVal val="ppt_w"/>
                                          </p:val>
                                        </p:tav>
                                        <p:tav tm="100000">
                                          <p:val>
                                            <p:fltVal val="0"/>
                                          </p:val>
                                        </p:tav>
                                      </p:tavLst>
                                    </p:anim>
                                    <p:anim calcmode="lin" valueType="num">
                                      <p:cBhvr>
                                        <p:cTn id="107" dur="1000"/>
                                        <p:tgtEl>
                                          <p:spTgt spid="64"/>
                                        </p:tgtEl>
                                        <p:attrNameLst>
                                          <p:attrName>ppt_h</p:attrName>
                                        </p:attrNameLst>
                                      </p:cBhvr>
                                      <p:tavLst>
                                        <p:tav tm="0">
                                          <p:val>
                                            <p:strVal val="ppt_h"/>
                                          </p:val>
                                        </p:tav>
                                        <p:tav tm="100000">
                                          <p:val>
                                            <p:fltVal val="0"/>
                                          </p:val>
                                        </p:tav>
                                      </p:tavLst>
                                    </p:anim>
                                    <p:anim calcmode="lin" valueType="num">
                                      <p:cBhvr>
                                        <p:cTn id="108" dur="1000"/>
                                        <p:tgtEl>
                                          <p:spTgt spid="64"/>
                                        </p:tgtEl>
                                        <p:attrNameLst>
                                          <p:attrName>style.rotation</p:attrName>
                                        </p:attrNameLst>
                                      </p:cBhvr>
                                      <p:tavLst>
                                        <p:tav tm="0">
                                          <p:val>
                                            <p:fltVal val="0"/>
                                          </p:val>
                                        </p:tav>
                                        <p:tav tm="100000">
                                          <p:val>
                                            <p:fltVal val="90"/>
                                          </p:val>
                                        </p:tav>
                                      </p:tavLst>
                                    </p:anim>
                                    <p:animEffect transition="out" filter="fade">
                                      <p:cBhvr>
                                        <p:cTn id="109" dur="1000"/>
                                        <p:tgtEl>
                                          <p:spTgt spid="64"/>
                                        </p:tgtEl>
                                      </p:cBhvr>
                                    </p:animEffect>
                                    <p:set>
                                      <p:cBhvr>
                                        <p:cTn id="110" dur="1" fill="hold">
                                          <p:stCondLst>
                                            <p:cond delay="9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bldLst>
      <p:bldP spid="61" grpId="0" animBg="1"/>
      <p:bldP spid="62" grpId="0" animBg="1"/>
      <p:bldP spid="64" grpId="0" animBg="1"/>
      <p:bldP spid="65" grpId="0" animBg="1"/>
      <p:bldP spid="69" grpId="0" animBg="1"/>
      <p:bldP spid="70" grpId="0" animBg="1"/>
      <p:bldP spid="71" grpId="0" animBg="1"/>
      <p:bldP spid="72" grpId="0" animBg="1"/>
      <p:bldP spid="73" grpId="0" animBg="1"/>
      <p:bldP spid="74" grpId="0" animBg="1"/>
      <p:bldP spid="75" grpId="0" animBg="1"/>
      <p:bldP spid="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3533" y="358674"/>
            <a:ext cx="8334234" cy="1325563"/>
          </a:xfrm>
        </p:spPr>
        <p:txBody>
          <a:bodyPr>
            <a:norm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CÂU 1</a:t>
            </a:r>
            <a:r>
              <a:rPr lang="en-US" sz="4000" b="1" dirty="0">
                <a:solidFill>
                  <a:schemeClr val="accent5">
                    <a:lumMod val="50000"/>
                  </a:schemeClr>
                </a:solidFill>
                <a:latin typeface="Times New Roman" panose="02020603050405020304" pitchFamily="18" charset="0"/>
                <a:cs typeface="Times New Roman" panose="02020603050405020304" pitchFamily="18" charset="0"/>
              </a:rPr>
              <a:t>: </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Ô </a:t>
            </a: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bao </a:t>
            </a: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14 </a:t>
            </a: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cái</a:t>
            </a:r>
            <a:endParaRPr lang="en-US" sz="4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684000" y="6531429"/>
            <a:ext cx="507999" cy="3265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48118"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N</a:t>
            </a:r>
          </a:p>
        </p:txBody>
      </p:sp>
      <p:sp>
        <p:nvSpPr>
          <p:cNvPr id="72" name="Rectangle 71"/>
          <p:cNvSpPr/>
          <p:nvPr/>
        </p:nvSpPr>
        <p:spPr>
          <a:xfrm>
            <a:off x="2420471"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G</a:t>
            </a:r>
          </a:p>
        </p:txBody>
      </p:sp>
      <p:sp>
        <p:nvSpPr>
          <p:cNvPr id="73" name="Rectangle 72"/>
          <p:cNvSpPr/>
          <p:nvPr/>
        </p:nvSpPr>
        <p:spPr>
          <a:xfrm>
            <a:off x="3092824"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H</a:t>
            </a:r>
          </a:p>
        </p:txBody>
      </p:sp>
      <p:sp>
        <p:nvSpPr>
          <p:cNvPr id="74" name="Rectangle 73"/>
          <p:cNvSpPr/>
          <p:nvPr/>
        </p:nvSpPr>
        <p:spPr>
          <a:xfrm>
            <a:off x="3765177"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I</a:t>
            </a:r>
          </a:p>
        </p:txBody>
      </p:sp>
      <p:sp>
        <p:nvSpPr>
          <p:cNvPr id="75" name="Rectangle 74"/>
          <p:cNvSpPr/>
          <p:nvPr/>
        </p:nvSpPr>
        <p:spPr>
          <a:xfrm>
            <a:off x="4437530"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Ệ</a:t>
            </a:r>
          </a:p>
        </p:txBody>
      </p:sp>
      <p:sp>
        <p:nvSpPr>
          <p:cNvPr id="76" name="Rectangle 75"/>
          <p:cNvSpPr/>
          <p:nvPr/>
        </p:nvSpPr>
        <p:spPr>
          <a:xfrm>
            <a:off x="5109883"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N</a:t>
            </a:r>
          </a:p>
        </p:txBody>
      </p:sp>
      <p:sp>
        <p:nvSpPr>
          <p:cNvPr id="77" name="Rectangle 76"/>
          <p:cNvSpPr/>
          <p:nvPr/>
        </p:nvSpPr>
        <p:spPr>
          <a:xfrm>
            <a:off x="6214782"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F</a:t>
            </a:r>
          </a:p>
        </p:txBody>
      </p:sp>
      <p:sp>
        <p:nvSpPr>
          <p:cNvPr id="78" name="Rectangle 77"/>
          <p:cNvSpPr/>
          <p:nvPr/>
        </p:nvSpPr>
        <p:spPr>
          <a:xfrm>
            <a:off x="6904850"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A</a:t>
            </a:r>
          </a:p>
        </p:txBody>
      </p:sp>
      <p:sp>
        <p:nvSpPr>
          <p:cNvPr id="79" name="Rectangle 78"/>
          <p:cNvSpPr/>
          <p:nvPr/>
        </p:nvSpPr>
        <p:spPr>
          <a:xfrm>
            <a:off x="7606554"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C</a:t>
            </a:r>
          </a:p>
        </p:txBody>
      </p:sp>
      <p:sp>
        <p:nvSpPr>
          <p:cNvPr id="80" name="Rectangle 79"/>
          <p:cNvSpPr/>
          <p:nvPr/>
        </p:nvSpPr>
        <p:spPr>
          <a:xfrm>
            <a:off x="8278908"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E</a:t>
            </a:r>
          </a:p>
        </p:txBody>
      </p:sp>
      <p:sp>
        <p:nvSpPr>
          <p:cNvPr id="81" name="Rectangle 80"/>
          <p:cNvSpPr/>
          <p:nvPr/>
        </p:nvSpPr>
        <p:spPr>
          <a:xfrm>
            <a:off x="8979544"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B</a:t>
            </a:r>
          </a:p>
        </p:txBody>
      </p:sp>
      <p:sp>
        <p:nvSpPr>
          <p:cNvPr id="82" name="Rectangle 81"/>
          <p:cNvSpPr/>
          <p:nvPr/>
        </p:nvSpPr>
        <p:spPr>
          <a:xfrm>
            <a:off x="9605791" y="5786371"/>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O</a:t>
            </a:r>
          </a:p>
        </p:txBody>
      </p:sp>
      <p:sp>
        <p:nvSpPr>
          <p:cNvPr id="83" name="Rectangle 82"/>
          <p:cNvSpPr/>
          <p:nvPr/>
        </p:nvSpPr>
        <p:spPr>
          <a:xfrm>
            <a:off x="10272917" y="5786371"/>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O</a:t>
            </a:r>
          </a:p>
        </p:txBody>
      </p:sp>
      <p:sp>
        <p:nvSpPr>
          <p:cNvPr id="84" name="Rectangle 83"/>
          <p:cNvSpPr/>
          <p:nvPr/>
        </p:nvSpPr>
        <p:spPr>
          <a:xfrm>
            <a:off x="10947188"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K</a:t>
            </a:r>
          </a:p>
        </p:txBody>
      </p:sp>
      <p:pic>
        <p:nvPicPr>
          <p:cNvPr id="86" name="Content Placeholder 8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10383" y="1470119"/>
            <a:ext cx="7208797" cy="4048183"/>
          </a:xfrm>
        </p:spPr>
      </p:pic>
      <p:pic>
        <p:nvPicPr>
          <p:cNvPr id="87"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123501" y="77165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ction Button: Forward or Next 4">
            <a:hlinkClick r:id="rId6" action="ppaction://hlinksldjump" highlightClick="1"/>
          </p:cNvPr>
          <p:cNvSpPr/>
          <p:nvPr/>
        </p:nvSpPr>
        <p:spPr>
          <a:xfrm>
            <a:off x="9819180" y="2075543"/>
            <a:ext cx="364834" cy="34834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26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72">
                                            <p:txEl>
                                              <p:pRg st="0" end="0"/>
                                            </p:txEl>
                                          </p:spTgt>
                                        </p:tgtEl>
                                        <p:attrNameLst>
                                          <p:attrName>style.visibility</p:attrName>
                                        </p:attrNameLst>
                                      </p:cBhvr>
                                      <p:to>
                                        <p:strVal val="visible"/>
                                      </p:to>
                                    </p:set>
                                    <p:animEffect transition="in" filter="barn(inVertical)">
                                      <p:cBhvr>
                                        <p:cTn id="14" dur="500"/>
                                        <p:tgtEl>
                                          <p:spTgt spid="72">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73">
                                            <p:txEl>
                                              <p:pRg st="0" end="0"/>
                                            </p:txEl>
                                          </p:spTgt>
                                        </p:tgtEl>
                                        <p:attrNameLst>
                                          <p:attrName>style.visibility</p:attrName>
                                        </p:attrNameLst>
                                      </p:cBhvr>
                                      <p:to>
                                        <p:strVal val="visible"/>
                                      </p:to>
                                    </p:set>
                                    <p:animEffect transition="in" filter="barn(inVertical)">
                                      <p:cBhvr>
                                        <p:cTn id="17" dur="500"/>
                                        <p:tgtEl>
                                          <p:spTgt spid="73">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4">
                                            <p:txEl>
                                              <p:pRg st="0" end="0"/>
                                            </p:txEl>
                                          </p:spTgt>
                                        </p:tgtEl>
                                        <p:attrNameLst>
                                          <p:attrName>style.visibility</p:attrName>
                                        </p:attrNameLst>
                                      </p:cBhvr>
                                      <p:to>
                                        <p:strVal val="visible"/>
                                      </p:to>
                                    </p:set>
                                    <p:animEffect transition="in" filter="barn(inVertical)">
                                      <p:cBhvr>
                                        <p:cTn id="20" dur="500"/>
                                        <p:tgtEl>
                                          <p:spTgt spid="74">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5">
                                            <p:txEl>
                                              <p:pRg st="0" end="0"/>
                                            </p:txEl>
                                          </p:spTgt>
                                        </p:tgtEl>
                                        <p:attrNameLst>
                                          <p:attrName>style.visibility</p:attrName>
                                        </p:attrNameLst>
                                      </p:cBhvr>
                                      <p:to>
                                        <p:strVal val="visible"/>
                                      </p:to>
                                    </p:set>
                                    <p:animEffect transition="in" filter="barn(inVertical)">
                                      <p:cBhvr>
                                        <p:cTn id="23" dur="500"/>
                                        <p:tgtEl>
                                          <p:spTgt spid="75">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76">
                                            <p:txEl>
                                              <p:pRg st="0" end="0"/>
                                            </p:txEl>
                                          </p:spTgt>
                                        </p:tgtEl>
                                        <p:attrNameLst>
                                          <p:attrName>style.visibility</p:attrName>
                                        </p:attrNameLst>
                                      </p:cBhvr>
                                      <p:to>
                                        <p:strVal val="visible"/>
                                      </p:to>
                                    </p:set>
                                    <p:animEffect transition="in" filter="barn(inVertical)">
                                      <p:cBhvr>
                                        <p:cTn id="26" dur="500"/>
                                        <p:tgtEl>
                                          <p:spTgt spid="76">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77">
                                            <p:txEl>
                                              <p:pRg st="0" end="0"/>
                                            </p:txEl>
                                          </p:spTgt>
                                        </p:tgtEl>
                                        <p:attrNameLst>
                                          <p:attrName>style.visibility</p:attrName>
                                        </p:attrNameLst>
                                      </p:cBhvr>
                                      <p:to>
                                        <p:strVal val="visible"/>
                                      </p:to>
                                    </p:set>
                                    <p:animEffect transition="in" filter="barn(inVertical)">
                                      <p:cBhvr>
                                        <p:cTn id="29" dur="500"/>
                                        <p:tgtEl>
                                          <p:spTgt spid="77">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78">
                                            <p:txEl>
                                              <p:pRg st="0" end="0"/>
                                            </p:txEl>
                                          </p:spTgt>
                                        </p:tgtEl>
                                        <p:attrNameLst>
                                          <p:attrName>style.visibility</p:attrName>
                                        </p:attrNameLst>
                                      </p:cBhvr>
                                      <p:to>
                                        <p:strVal val="visible"/>
                                      </p:to>
                                    </p:set>
                                    <p:animEffect transition="in" filter="barn(inVertical)">
                                      <p:cBhvr>
                                        <p:cTn id="32" dur="500"/>
                                        <p:tgtEl>
                                          <p:spTgt spid="78">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79">
                                            <p:txEl>
                                              <p:pRg st="0" end="0"/>
                                            </p:txEl>
                                          </p:spTgt>
                                        </p:tgtEl>
                                        <p:attrNameLst>
                                          <p:attrName>style.visibility</p:attrName>
                                        </p:attrNameLst>
                                      </p:cBhvr>
                                      <p:to>
                                        <p:strVal val="visible"/>
                                      </p:to>
                                    </p:set>
                                    <p:animEffect transition="in" filter="barn(inVertical)">
                                      <p:cBhvr>
                                        <p:cTn id="35" dur="500"/>
                                        <p:tgtEl>
                                          <p:spTgt spid="79">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80">
                                            <p:txEl>
                                              <p:pRg st="0" end="0"/>
                                            </p:txEl>
                                          </p:spTgt>
                                        </p:tgtEl>
                                        <p:attrNameLst>
                                          <p:attrName>style.visibility</p:attrName>
                                        </p:attrNameLst>
                                      </p:cBhvr>
                                      <p:to>
                                        <p:strVal val="visible"/>
                                      </p:to>
                                    </p:set>
                                    <p:animEffect transition="in" filter="barn(inVertical)">
                                      <p:cBhvr>
                                        <p:cTn id="38" dur="500"/>
                                        <p:tgtEl>
                                          <p:spTgt spid="80">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81">
                                            <p:txEl>
                                              <p:pRg st="0" end="0"/>
                                            </p:txEl>
                                          </p:spTgt>
                                        </p:tgtEl>
                                        <p:attrNameLst>
                                          <p:attrName>style.visibility</p:attrName>
                                        </p:attrNameLst>
                                      </p:cBhvr>
                                      <p:to>
                                        <p:strVal val="visible"/>
                                      </p:to>
                                    </p:set>
                                    <p:animEffect transition="in" filter="barn(inVertical)">
                                      <p:cBhvr>
                                        <p:cTn id="41" dur="500"/>
                                        <p:tgtEl>
                                          <p:spTgt spid="81">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82">
                                            <p:txEl>
                                              <p:pRg st="0" end="0"/>
                                            </p:txEl>
                                          </p:spTgt>
                                        </p:tgtEl>
                                        <p:attrNameLst>
                                          <p:attrName>style.visibility</p:attrName>
                                        </p:attrNameLst>
                                      </p:cBhvr>
                                      <p:to>
                                        <p:strVal val="visible"/>
                                      </p:to>
                                    </p:set>
                                    <p:animEffect transition="in" filter="barn(inVertical)">
                                      <p:cBhvr>
                                        <p:cTn id="44" dur="500"/>
                                        <p:tgtEl>
                                          <p:spTgt spid="82">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83">
                                            <p:txEl>
                                              <p:pRg st="0" end="0"/>
                                            </p:txEl>
                                          </p:spTgt>
                                        </p:tgtEl>
                                        <p:attrNameLst>
                                          <p:attrName>style.visibility</p:attrName>
                                        </p:attrNameLst>
                                      </p:cBhvr>
                                      <p:to>
                                        <p:strVal val="visible"/>
                                      </p:to>
                                    </p:set>
                                    <p:animEffect transition="in" filter="barn(inVertical)">
                                      <p:cBhvr>
                                        <p:cTn id="47" dur="500"/>
                                        <p:tgtEl>
                                          <p:spTgt spid="83">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84">
                                            <p:txEl>
                                              <p:pRg st="0" end="0"/>
                                            </p:txEl>
                                          </p:spTgt>
                                        </p:tgtEl>
                                        <p:attrNameLst>
                                          <p:attrName>style.visibility</p:attrName>
                                        </p:attrNameLst>
                                      </p:cBhvr>
                                      <p:to>
                                        <p:strVal val="visible"/>
                                      </p:to>
                                    </p:set>
                                    <p:animEffect transition="in" filter="barn(inVertical)">
                                      <p:cBhvr>
                                        <p:cTn id="50" dur="500"/>
                                        <p:tgtEl>
                                          <p:spTgt spid="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9276" y="657924"/>
            <a:ext cx="8221467" cy="1013222"/>
          </a:xfrm>
        </p:spPr>
        <p:txBody>
          <a:bodyPr>
            <a:normAutofit/>
          </a:bodyPr>
          <a:lstStyle/>
          <a:p>
            <a:pPr algn="ctr"/>
            <a:r>
              <a:rPr lang="en-US" b="1" dirty="0">
                <a:solidFill>
                  <a:srgbClr val="FF0000"/>
                </a:solidFill>
                <a:latin typeface="Times New Roman" panose="02020603050405020304" pitchFamily="18" charset="0"/>
                <a:cs typeface="Times New Roman" panose="02020603050405020304" pitchFamily="18" charset="0"/>
              </a:rPr>
              <a:t>CÂU 2 </a:t>
            </a:r>
            <a:r>
              <a:rPr lang="en-US" dirty="0">
                <a:latin typeface="Times New Roman" panose="02020603050405020304" pitchFamily="18" charset="0"/>
                <a:cs typeface="Times New Roman" panose="02020603050405020304" pitchFamily="18" charset="0"/>
              </a:rPr>
              <a:t>: Ô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13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endParaRPr lang="en-US" dirty="0">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672047" y="6355545"/>
            <a:ext cx="519952" cy="5024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949543" y="979870"/>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864224" y="1545020"/>
            <a:ext cx="6450425" cy="3902407"/>
          </a:xfrm>
        </p:spPr>
      </p:pic>
      <p:sp>
        <p:nvSpPr>
          <p:cNvPr id="8" name="Rectangle 7"/>
          <p:cNvSpPr/>
          <p:nvPr/>
        </p:nvSpPr>
        <p:spPr>
          <a:xfrm>
            <a:off x="1748118"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B</a:t>
            </a:r>
          </a:p>
        </p:txBody>
      </p:sp>
      <p:sp>
        <p:nvSpPr>
          <p:cNvPr id="10" name="Rectangle 9"/>
          <p:cNvSpPr/>
          <p:nvPr/>
        </p:nvSpPr>
        <p:spPr>
          <a:xfrm>
            <a:off x="2420471"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Ạ</a:t>
            </a:r>
          </a:p>
        </p:txBody>
      </p:sp>
      <p:sp>
        <p:nvSpPr>
          <p:cNvPr id="11" name="Rectangle 10"/>
          <p:cNvSpPr/>
          <p:nvPr/>
        </p:nvSpPr>
        <p:spPr>
          <a:xfrm>
            <a:off x="3092824"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O</a:t>
            </a:r>
          </a:p>
        </p:txBody>
      </p:sp>
      <p:sp>
        <p:nvSpPr>
          <p:cNvPr id="12" name="Rectangle 11"/>
          <p:cNvSpPr/>
          <p:nvPr/>
        </p:nvSpPr>
        <p:spPr>
          <a:xfrm>
            <a:off x="3914385" y="5783193"/>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L</a:t>
            </a:r>
          </a:p>
        </p:txBody>
      </p:sp>
      <p:sp>
        <p:nvSpPr>
          <p:cNvPr id="13" name="Rectangle 12"/>
          <p:cNvSpPr/>
          <p:nvPr/>
        </p:nvSpPr>
        <p:spPr>
          <a:xfrm>
            <a:off x="4540632" y="5783193"/>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Ự</a:t>
            </a:r>
          </a:p>
        </p:txBody>
      </p:sp>
      <p:sp>
        <p:nvSpPr>
          <p:cNvPr id="14" name="Rectangle 13"/>
          <p:cNvSpPr/>
          <p:nvPr/>
        </p:nvSpPr>
        <p:spPr>
          <a:xfrm>
            <a:off x="5163573"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C</a:t>
            </a:r>
          </a:p>
        </p:txBody>
      </p:sp>
      <p:sp>
        <p:nvSpPr>
          <p:cNvPr id="15" name="Rectangle 14"/>
          <p:cNvSpPr/>
          <p:nvPr/>
        </p:nvSpPr>
        <p:spPr>
          <a:xfrm>
            <a:off x="6107146" y="5804215"/>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G</a:t>
            </a:r>
          </a:p>
        </p:txBody>
      </p:sp>
      <p:sp>
        <p:nvSpPr>
          <p:cNvPr id="16" name="Rectangle 15"/>
          <p:cNvSpPr/>
          <p:nvPr/>
        </p:nvSpPr>
        <p:spPr>
          <a:xfrm>
            <a:off x="6795150" y="5804215"/>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I</a:t>
            </a:r>
          </a:p>
        </p:txBody>
      </p:sp>
      <p:sp>
        <p:nvSpPr>
          <p:cNvPr id="17" name="Rectangle 16"/>
          <p:cNvSpPr/>
          <p:nvPr/>
        </p:nvSpPr>
        <p:spPr>
          <a:xfrm>
            <a:off x="7458557"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A</a:t>
            </a:r>
          </a:p>
        </p:txBody>
      </p:sp>
      <p:sp>
        <p:nvSpPr>
          <p:cNvPr id="19" name="Rectangle 18"/>
          <p:cNvSpPr/>
          <p:nvPr/>
        </p:nvSpPr>
        <p:spPr>
          <a:xfrm>
            <a:off x="8331637" y="5804215"/>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Đ</a:t>
            </a:r>
          </a:p>
        </p:txBody>
      </p:sp>
      <p:sp>
        <p:nvSpPr>
          <p:cNvPr id="20" name="Rectangle 19"/>
          <p:cNvSpPr/>
          <p:nvPr/>
        </p:nvSpPr>
        <p:spPr>
          <a:xfrm>
            <a:off x="9016183" y="5805173"/>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9679590" y="5804215"/>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N</a:t>
            </a:r>
          </a:p>
        </p:txBody>
      </p:sp>
      <p:sp>
        <p:nvSpPr>
          <p:cNvPr id="22" name="Rectangle 21"/>
          <p:cNvSpPr/>
          <p:nvPr/>
        </p:nvSpPr>
        <p:spPr>
          <a:xfrm>
            <a:off x="10385617"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p>
        </p:txBody>
      </p:sp>
    </p:spTree>
    <p:extLst>
      <p:ext uri="{BB962C8B-B14F-4D97-AF65-F5344CB8AC3E}">
        <p14:creationId xmlns:p14="http://schemas.microsoft.com/office/powerpoint/2010/main" val="47451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barn(inVertical)">
                                      <p:cBhvr>
                                        <p:cTn id="11" dur="500"/>
                                        <p:tgtEl>
                                          <p:spTgt spid="8">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barn(inVertical)">
                                      <p:cBhvr>
                                        <p:cTn id="14" dur="500"/>
                                        <p:tgtEl>
                                          <p:spTgt spid="10">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barn(inVertical)">
                                      <p:cBhvr>
                                        <p:cTn id="20" dur="500"/>
                                        <p:tgtEl>
                                          <p:spTgt spid="12">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arn(inVertical)">
                                      <p:cBhvr>
                                        <p:cTn id="23" dur="500"/>
                                        <p:tgtEl>
                                          <p:spTgt spid="13">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barn(inVertical)">
                                      <p:cBhvr>
                                        <p:cTn id="26" dur="500"/>
                                        <p:tgtEl>
                                          <p:spTgt spid="14">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arn(inVertical)">
                                      <p:cBhvr>
                                        <p:cTn id="32" dur="500"/>
                                        <p:tgtEl>
                                          <p:spTgt spid="16">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barn(inVertical)">
                                      <p:cBhvr>
                                        <p:cTn id="35" dur="500"/>
                                        <p:tgtEl>
                                          <p:spTgt spid="17">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barn(inVertical)">
                                      <p:cBhvr>
                                        <p:cTn id="38" dur="500"/>
                                        <p:tgtEl>
                                          <p:spTgt spid="19">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barn(inVertical)">
                                      <p:cBhvr>
                                        <p:cTn id="41" dur="500"/>
                                        <p:tgtEl>
                                          <p:spTgt spid="20">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Effect transition="in" filter="barn(inVertical)">
                                      <p:cBhvr>
                                        <p:cTn id="44" dur="500"/>
                                        <p:tgtEl>
                                          <p:spTgt spid="21">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barn(inVertical)">
                                      <p:cBhvr>
                                        <p:cTn id="4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2392" y="490195"/>
            <a:ext cx="8825289" cy="1325563"/>
          </a:xfrm>
        </p:spPr>
        <p:txBody>
          <a:bodyPr/>
          <a:lstStyle/>
          <a:p>
            <a:r>
              <a:rPr lang="en-US" b="1" dirty="0">
                <a:solidFill>
                  <a:srgbClr val="002060"/>
                </a:solidFill>
                <a:latin typeface="Times New Roman" panose="02020603050405020304" pitchFamily="18" charset="0"/>
                <a:cs typeface="Times New Roman" panose="02020603050405020304" pitchFamily="18" charset="0"/>
              </a:rPr>
              <a:t>CÂU 3: </a:t>
            </a:r>
            <a:r>
              <a:rPr lang="en-US" dirty="0">
                <a:latin typeface="Times New Roman" panose="02020603050405020304" pitchFamily="18" charset="0"/>
                <a:cs typeface="Times New Roman" panose="02020603050405020304" pitchFamily="18" charset="0"/>
              </a:rPr>
              <a:t>Ô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14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743759" y="6334523"/>
            <a:ext cx="448240" cy="52347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38819" y="92939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48118"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B</a:t>
            </a:r>
          </a:p>
        </p:txBody>
      </p:sp>
      <p:sp>
        <p:nvSpPr>
          <p:cNvPr id="9" name="Rectangle 8"/>
          <p:cNvSpPr/>
          <p:nvPr/>
        </p:nvSpPr>
        <p:spPr>
          <a:xfrm>
            <a:off x="2420471"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Ạ</a:t>
            </a:r>
          </a:p>
        </p:txBody>
      </p:sp>
      <p:sp>
        <p:nvSpPr>
          <p:cNvPr id="10" name="Rectangle 9"/>
          <p:cNvSpPr/>
          <p:nvPr/>
        </p:nvSpPr>
        <p:spPr>
          <a:xfrm>
            <a:off x="3092824"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O</a:t>
            </a:r>
          </a:p>
        </p:txBody>
      </p:sp>
      <p:sp>
        <p:nvSpPr>
          <p:cNvPr id="11" name="Rectangle 10"/>
          <p:cNvSpPr/>
          <p:nvPr/>
        </p:nvSpPr>
        <p:spPr>
          <a:xfrm>
            <a:off x="3914385" y="5783193"/>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L</a:t>
            </a:r>
          </a:p>
        </p:txBody>
      </p:sp>
      <p:sp>
        <p:nvSpPr>
          <p:cNvPr id="12" name="Rectangle 11"/>
          <p:cNvSpPr/>
          <p:nvPr/>
        </p:nvSpPr>
        <p:spPr>
          <a:xfrm>
            <a:off x="4540632" y="5783193"/>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Ự</a:t>
            </a:r>
          </a:p>
        </p:txBody>
      </p:sp>
      <p:sp>
        <p:nvSpPr>
          <p:cNvPr id="13" name="Rectangle 12"/>
          <p:cNvSpPr/>
          <p:nvPr/>
        </p:nvSpPr>
        <p:spPr>
          <a:xfrm>
            <a:off x="5163573"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C</a:t>
            </a:r>
          </a:p>
        </p:txBody>
      </p:sp>
      <p:sp>
        <p:nvSpPr>
          <p:cNvPr id="14" name="Rectangle 13"/>
          <p:cNvSpPr/>
          <p:nvPr/>
        </p:nvSpPr>
        <p:spPr>
          <a:xfrm>
            <a:off x="6107146" y="5804215"/>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p>
        </p:txBody>
      </p:sp>
      <p:sp>
        <p:nvSpPr>
          <p:cNvPr id="15" name="Rectangle 14"/>
          <p:cNvSpPr/>
          <p:nvPr/>
        </p:nvSpPr>
        <p:spPr>
          <a:xfrm>
            <a:off x="6795150" y="5804215"/>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Ọ</a:t>
            </a:r>
          </a:p>
        </p:txBody>
      </p:sp>
      <p:sp>
        <p:nvSpPr>
          <p:cNvPr id="16" name="Rectangle 15"/>
          <p:cNvSpPr/>
          <p:nvPr/>
        </p:nvSpPr>
        <p:spPr>
          <a:xfrm>
            <a:off x="7458557"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C</a:t>
            </a:r>
          </a:p>
        </p:txBody>
      </p:sp>
      <p:sp>
        <p:nvSpPr>
          <p:cNvPr id="17" name="Rectangle 16"/>
          <p:cNvSpPr/>
          <p:nvPr/>
        </p:nvSpPr>
        <p:spPr>
          <a:xfrm>
            <a:off x="8331637" y="5804215"/>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Đ</a:t>
            </a:r>
          </a:p>
        </p:txBody>
      </p:sp>
      <p:sp>
        <p:nvSpPr>
          <p:cNvPr id="18" name="Rectangle 17"/>
          <p:cNvSpPr/>
          <p:nvPr/>
        </p:nvSpPr>
        <p:spPr>
          <a:xfrm>
            <a:off x="9016183" y="5805173"/>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Ư</a:t>
            </a:r>
          </a:p>
        </p:txBody>
      </p:sp>
      <p:sp>
        <p:nvSpPr>
          <p:cNvPr id="19" name="Rectangle 18"/>
          <p:cNvSpPr/>
          <p:nvPr/>
        </p:nvSpPr>
        <p:spPr>
          <a:xfrm>
            <a:off x="9679590" y="5804215"/>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Ờ</a:t>
            </a:r>
          </a:p>
        </p:txBody>
      </p:sp>
      <p:sp>
        <p:nvSpPr>
          <p:cNvPr id="20" name="Rectangle 19"/>
          <p:cNvSpPr/>
          <p:nvPr/>
        </p:nvSpPr>
        <p:spPr>
          <a:xfrm>
            <a:off x="10385617"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N</a:t>
            </a:r>
          </a:p>
        </p:txBody>
      </p:sp>
      <p:sp>
        <p:nvSpPr>
          <p:cNvPr id="21" name="Rectangle 20"/>
          <p:cNvSpPr/>
          <p:nvPr/>
        </p:nvSpPr>
        <p:spPr>
          <a:xfrm>
            <a:off x="11064688" y="5804215"/>
            <a:ext cx="578223" cy="55133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G</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339" y="1494548"/>
            <a:ext cx="5760844" cy="3953937"/>
          </a:xfrm>
          <a:prstGeom prst="rect">
            <a:avLst/>
          </a:prstGeom>
        </p:spPr>
      </p:pic>
    </p:spTree>
    <p:extLst>
      <p:ext uri="{BB962C8B-B14F-4D97-AF65-F5344CB8AC3E}">
        <p14:creationId xmlns:p14="http://schemas.microsoft.com/office/powerpoint/2010/main" val="241197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barn(inVertical)">
                                      <p:cBhvr>
                                        <p:cTn id="23" dur="500"/>
                                        <p:tgtEl>
                                          <p:spTgt spid="12">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barn(inVertical)">
                                      <p:cBhvr>
                                        <p:cTn id="26" dur="500"/>
                                        <p:tgtEl>
                                          <p:spTgt spid="13">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barn(inVertical)">
                                      <p:cBhvr>
                                        <p:cTn id="29" dur="500"/>
                                        <p:tgtEl>
                                          <p:spTgt spid="14">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barn(inVertical)">
                                      <p:cBhvr>
                                        <p:cTn id="32" dur="500"/>
                                        <p:tgtEl>
                                          <p:spTgt spid="15">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barn(inVertical)">
                                      <p:cBhvr>
                                        <p:cTn id="35" dur="500"/>
                                        <p:tgtEl>
                                          <p:spTgt spid="16">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barn(inVertical)">
                                      <p:cBhvr>
                                        <p:cTn id="38" dur="500"/>
                                        <p:tgtEl>
                                          <p:spTgt spid="17">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barn(inVertical)">
                                      <p:cBhvr>
                                        <p:cTn id="41" dur="500"/>
                                        <p:tgtEl>
                                          <p:spTgt spid="18">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barn(inVertical)">
                                      <p:cBhvr>
                                        <p:cTn id="44" dur="500"/>
                                        <p:tgtEl>
                                          <p:spTgt spid="19">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barn(inVertical)">
                                      <p:cBhvr>
                                        <p:cTn id="47" dur="500"/>
                                        <p:tgtEl>
                                          <p:spTgt spid="20">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21">
                                            <p:txEl>
                                              <p:pRg st="0" end="0"/>
                                            </p:txEl>
                                          </p:spTgt>
                                        </p:tgtEl>
                                        <p:attrNameLst>
                                          <p:attrName>style.visibility</p:attrName>
                                        </p:attrNameLst>
                                      </p:cBhvr>
                                      <p:to>
                                        <p:strVal val="visible"/>
                                      </p:to>
                                    </p:set>
                                    <p:animEffect transition="in" filter="barn(inVertical)">
                                      <p:cBhvr>
                                        <p:cTn id="5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081253" y="664671"/>
            <a:ext cx="10515600" cy="1325563"/>
          </a:xfrm>
        </p:spPr>
        <p:txBody>
          <a:bodyPr/>
          <a:lstStyle/>
          <a:p>
            <a:pPr algn="ctr"/>
            <a:r>
              <a:rPr lang="en-US" b="1" dirty="0">
                <a:solidFill>
                  <a:schemeClr val="accent4">
                    <a:lumMod val="50000"/>
                  </a:schemeClr>
                </a:solidFill>
                <a:latin typeface="Times New Roman" panose="02020603050405020304" pitchFamily="18" charset="0"/>
                <a:cs typeface="Times New Roman" panose="02020603050405020304" pitchFamily="18" charset="0"/>
              </a:rPr>
              <a:t>I. </a:t>
            </a:r>
            <a:r>
              <a:rPr lang="en-US" b="1" dirty="0" err="1">
                <a:solidFill>
                  <a:schemeClr val="accent4">
                    <a:lumMod val="50000"/>
                  </a:schemeClr>
                </a:solidFill>
                <a:latin typeface="Times New Roman" panose="02020603050405020304" pitchFamily="18" charset="0"/>
                <a:cs typeface="Times New Roman" panose="02020603050405020304" pitchFamily="18" charset="0"/>
              </a:rPr>
              <a:t>Đặt</a:t>
            </a:r>
            <a:r>
              <a:rPr lang="en-US" b="1" dirty="0">
                <a:solidFill>
                  <a:schemeClr val="accent4">
                    <a:lumMod val="50000"/>
                  </a:schemeClr>
                </a:solidFill>
                <a:latin typeface="Times New Roman" panose="02020603050405020304" pitchFamily="18" charset="0"/>
                <a:cs typeface="Times New Roman" panose="02020603050405020304" pitchFamily="18" charset="0"/>
              </a:rPr>
              <a:t> </a:t>
            </a:r>
            <a:r>
              <a:rPr lang="en-US" b="1" dirty="0" err="1">
                <a:solidFill>
                  <a:schemeClr val="accent4">
                    <a:lumMod val="50000"/>
                  </a:schemeClr>
                </a:solidFill>
                <a:latin typeface="Times New Roman" panose="02020603050405020304" pitchFamily="18" charset="0"/>
                <a:cs typeface="Times New Roman" panose="02020603050405020304" pitchFamily="18" charset="0"/>
              </a:rPr>
              <a:t>vấn</a:t>
            </a:r>
            <a:r>
              <a:rPr lang="en-US" b="1" dirty="0">
                <a:solidFill>
                  <a:schemeClr val="accent4">
                    <a:lumMod val="50000"/>
                  </a:schemeClr>
                </a:solidFill>
                <a:latin typeface="Times New Roman" panose="02020603050405020304" pitchFamily="18" charset="0"/>
                <a:cs typeface="Times New Roman" panose="02020603050405020304" pitchFamily="18" charset="0"/>
              </a:rPr>
              <a:t> </a:t>
            </a:r>
            <a:r>
              <a:rPr lang="en-US" b="1" dirty="0" err="1">
                <a:solidFill>
                  <a:schemeClr val="accent4">
                    <a:lumMod val="50000"/>
                  </a:schemeClr>
                </a:solidFill>
                <a:latin typeface="Times New Roman" panose="02020603050405020304" pitchFamily="18" charset="0"/>
                <a:cs typeface="Times New Roman" panose="02020603050405020304" pitchFamily="18" charset="0"/>
              </a:rPr>
              <a:t>đề</a:t>
            </a:r>
            <a:r>
              <a:rPr lang="en-US" b="1" dirty="0">
                <a:solidFill>
                  <a:schemeClr val="accent4">
                    <a:lumMod val="50000"/>
                  </a:schemeClr>
                </a:solidFill>
                <a:latin typeface="Times New Roman" panose="02020603050405020304" pitchFamily="18" charset="0"/>
                <a:cs typeface="Times New Roman" panose="02020603050405020304" pitchFamily="18" charset="0"/>
              </a:rPr>
              <a:t>/ SGK/34</a:t>
            </a:r>
          </a:p>
        </p:txBody>
      </p:sp>
    </p:spTree>
    <p:extLst>
      <p:ext uri="{BB962C8B-B14F-4D97-AF65-F5344CB8AC3E}">
        <p14:creationId xmlns:p14="http://schemas.microsoft.com/office/powerpoint/2010/main" val="411186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0496" y="507015"/>
            <a:ext cx="7367866" cy="1325563"/>
          </a:xfrm>
        </p:spPr>
        <p:txBody>
          <a:bodyPr/>
          <a:lstStyle/>
          <a:p>
            <a:r>
              <a:rPr lang="en-US" b="1" dirty="0">
                <a:solidFill>
                  <a:srgbClr val="FF0000"/>
                </a:solidFill>
                <a:latin typeface="Times New Roman" panose="02020603050405020304" pitchFamily="18" charset="0"/>
                <a:cs typeface="Times New Roman" panose="02020603050405020304" pitchFamily="18" charset="0"/>
              </a:rPr>
              <a:t>CÂU 4</a:t>
            </a:r>
            <a:r>
              <a:rPr lang="en-US" b="1" dirty="0">
                <a:latin typeface="Times New Roman" panose="02020603050405020304" pitchFamily="18" charset="0"/>
                <a:cs typeface="Times New Roman" panose="02020603050405020304" pitchFamily="18" charset="0"/>
              </a:rPr>
              <a:t>: Ô </a:t>
            </a:r>
            <a:r>
              <a:rPr lang="en-US" b="1" dirty="0" err="1">
                <a:latin typeface="Times New Roman" panose="02020603050405020304" pitchFamily="18" charset="0"/>
                <a:cs typeface="Times New Roman" panose="02020603050405020304" pitchFamily="18" charset="0"/>
              </a:rPr>
              <a:t>chữ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5 </a:t>
            </a:r>
            <a:r>
              <a:rPr lang="en-US" b="1" dirty="0" err="1">
                <a:latin typeface="Times New Roman" panose="02020603050405020304" pitchFamily="18" charset="0"/>
                <a:cs typeface="Times New Roman" panose="02020603050405020304" pitchFamily="18" charset="0"/>
              </a:rPr>
              <a:t>chữ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cái</a:t>
            </a:r>
            <a:endParaRPr lang="en-US"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6989" y="1594320"/>
            <a:ext cx="7459944" cy="4303082"/>
          </a:xfrm>
        </p:spPr>
      </p:pic>
      <p:sp>
        <p:nvSpPr>
          <p:cNvPr id="4" name="Action Button: Back or Previous 3">
            <a:hlinkClick r:id="rId4" action="ppaction://hlinksldjump" highlightClick="1"/>
          </p:cNvPr>
          <p:cNvSpPr/>
          <p:nvPr/>
        </p:nvSpPr>
        <p:spPr>
          <a:xfrm>
            <a:off x="11727543" y="6114063"/>
            <a:ext cx="464456" cy="7439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10494" y="928913"/>
            <a:ext cx="1949277" cy="107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32412" y="6114063"/>
            <a:ext cx="578223" cy="551330"/>
          </a:xfrm>
          <a:prstGeom prst="rect">
            <a:avLst/>
          </a:prstGeom>
          <a:solidFill>
            <a:schemeClr val="accent4">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Đ</a:t>
            </a:r>
          </a:p>
        </p:txBody>
      </p:sp>
      <p:sp>
        <p:nvSpPr>
          <p:cNvPr id="9" name="Rectangle 8"/>
          <p:cNvSpPr/>
          <p:nvPr/>
        </p:nvSpPr>
        <p:spPr>
          <a:xfrm>
            <a:off x="4504765" y="6114063"/>
            <a:ext cx="578223" cy="551330"/>
          </a:xfrm>
          <a:prstGeom prst="rect">
            <a:avLst/>
          </a:prstGeom>
          <a:solidFill>
            <a:schemeClr val="accent4">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U</a:t>
            </a:r>
          </a:p>
        </p:txBody>
      </p:sp>
      <p:sp>
        <p:nvSpPr>
          <p:cNvPr id="10" name="Rectangle 9"/>
          <p:cNvSpPr/>
          <p:nvPr/>
        </p:nvSpPr>
        <p:spPr>
          <a:xfrm>
            <a:off x="5217411" y="6114063"/>
            <a:ext cx="578223" cy="551330"/>
          </a:xfrm>
          <a:prstGeom prst="rect">
            <a:avLst/>
          </a:prstGeom>
          <a:solidFill>
            <a:schemeClr val="accent4">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A</a:t>
            </a:r>
          </a:p>
        </p:txBody>
      </p:sp>
      <p:sp>
        <p:nvSpPr>
          <p:cNvPr id="12" name="Rectangle 11"/>
          <p:cNvSpPr/>
          <p:nvPr/>
        </p:nvSpPr>
        <p:spPr>
          <a:xfrm>
            <a:off x="6624926" y="6101574"/>
            <a:ext cx="578223" cy="551330"/>
          </a:xfrm>
          <a:prstGeom prst="rect">
            <a:avLst/>
          </a:prstGeom>
          <a:solidFill>
            <a:schemeClr val="accent4">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X</a:t>
            </a:r>
          </a:p>
        </p:txBody>
      </p:sp>
      <p:sp>
        <p:nvSpPr>
          <p:cNvPr id="13" name="Rectangle 12"/>
          <p:cNvSpPr/>
          <p:nvPr/>
        </p:nvSpPr>
        <p:spPr>
          <a:xfrm>
            <a:off x="7247867" y="6114063"/>
            <a:ext cx="578223" cy="551330"/>
          </a:xfrm>
          <a:prstGeom prst="rect">
            <a:avLst/>
          </a:prstGeom>
          <a:solidFill>
            <a:schemeClr val="accent4">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E</a:t>
            </a:r>
          </a:p>
        </p:txBody>
      </p:sp>
    </p:spTree>
    <p:extLst>
      <p:ext uri="{BB962C8B-B14F-4D97-AF65-F5344CB8AC3E}">
        <p14:creationId xmlns:p14="http://schemas.microsoft.com/office/powerpoint/2010/main" val="55426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barn(inVertical)">
                                      <p:cBhvr>
                                        <p:cTn id="20" dur="500"/>
                                        <p:tgtEl>
                                          <p:spTgt spid="12">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arn(inVertical)">
                                      <p:cBhvr>
                                        <p:cTn id="2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6540" y="436202"/>
            <a:ext cx="7350672" cy="1112382"/>
          </a:xfrm>
        </p:spPr>
        <p:txBody>
          <a:bodyPr>
            <a:normAutofit/>
          </a:bodyPr>
          <a:lstStyle/>
          <a:p>
            <a:r>
              <a:rPr lang="en-US" sz="4000" b="1" dirty="0">
                <a:solidFill>
                  <a:srgbClr val="FF0000"/>
                </a:solidFill>
                <a:latin typeface="Times New Roman" panose="02020603050405020304" pitchFamily="18" charset="0"/>
                <a:cs typeface="Times New Roman" panose="02020603050405020304" pitchFamily="18" charset="0"/>
              </a:rPr>
              <a:t>CÂU 5</a:t>
            </a:r>
            <a:r>
              <a:rPr lang="en-US" sz="4000" b="1" dirty="0">
                <a:solidFill>
                  <a:srgbClr val="002060"/>
                </a:solidFill>
                <a:latin typeface="Times New Roman" panose="02020603050405020304" pitchFamily="18" charset="0"/>
                <a:cs typeface="Times New Roman" panose="02020603050405020304" pitchFamily="18" charset="0"/>
              </a:rPr>
              <a:t>: Ô </a:t>
            </a:r>
            <a:r>
              <a:rPr lang="en-US" sz="4000" b="1" dirty="0" err="1">
                <a:solidFill>
                  <a:srgbClr val="002060"/>
                </a:solidFill>
                <a:latin typeface="Times New Roman" panose="02020603050405020304" pitchFamily="18" charset="0"/>
                <a:cs typeface="Times New Roman" panose="02020603050405020304" pitchFamily="18" charset="0"/>
              </a:rPr>
              <a:t>chữ</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có</a:t>
            </a:r>
            <a:r>
              <a:rPr lang="en-US" sz="4000" b="1" dirty="0">
                <a:solidFill>
                  <a:srgbClr val="002060"/>
                </a:solidFill>
                <a:latin typeface="Times New Roman" panose="02020603050405020304" pitchFamily="18" charset="0"/>
                <a:cs typeface="Times New Roman" panose="02020603050405020304" pitchFamily="18" charset="0"/>
              </a:rPr>
              <a:t> 12 </a:t>
            </a:r>
            <a:r>
              <a:rPr lang="en-US" sz="4000" b="1" dirty="0" err="1">
                <a:solidFill>
                  <a:srgbClr val="002060"/>
                </a:solidFill>
                <a:latin typeface="Times New Roman" panose="02020603050405020304" pitchFamily="18" charset="0"/>
                <a:cs typeface="Times New Roman" panose="02020603050405020304" pitchFamily="18" charset="0"/>
              </a:rPr>
              <a:t>chữ</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cái</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353800" y="6176963"/>
            <a:ext cx="838199" cy="6810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ình ảnh có liên quan"/>
          <p:cNvPicPr>
            <a:picLocks noChangeAspect="1" noChangeArrowheads="1"/>
          </p:cNvPicPr>
          <p:nvPr/>
        </p:nvPicPr>
        <p:blipFill>
          <a:blip r:embed="rId4"/>
          <a:srcRect/>
          <a:stretch>
            <a:fillRect/>
          </a:stretch>
        </p:blipFill>
        <p:spPr bwMode="auto">
          <a:xfrm>
            <a:off x="1360540" y="1255569"/>
            <a:ext cx="6075134" cy="4370064"/>
          </a:xfrm>
          <a:prstGeom prst="rect">
            <a:avLst/>
          </a:prstGeom>
          <a:noFill/>
        </p:spPr>
      </p:pic>
      <p:pic>
        <p:nvPicPr>
          <p:cNvPr id="10" name="Picture 12" descr="Digit 60"/>
          <p:cNvPicPr>
            <a:picLocks noGrp="1" noChangeAspect="1" noChangeArrowheads="1" noCro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9514871" y="704190"/>
            <a:ext cx="2006658" cy="110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24588" y="5901298"/>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P</a:t>
            </a:r>
          </a:p>
        </p:txBody>
      </p:sp>
      <p:sp>
        <p:nvSpPr>
          <p:cNvPr id="8" name="Rectangle 7"/>
          <p:cNvSpPr/>
          <p:nvPr/>
        </p:nvSpPr>
        <p:spPr>
          <a:xfrm>
            <a:off x="1096941" y="5901298"/>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p>
        </p:txBody>
      </p:sp>
      <p:sp>
        <p:nvSpPr>
          <p:cNvPr id="9" name="Rectangle 8"/>
          <p:cNvSpPr/>
          <p:nvPr/>
        </p:nvSpPr>
        <p:spPr>
          <a:xfrm>
            <a:off x="1769294" y="5901298"/>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Á</a:t>
            </a:r>
          </a:p>
        </p:txBody>
      </p:sp>
      <p:sp>
        <p:nvSpPr>
          <p:cNvPr id="11" name="Rectangle 10"/>
          <p:cNvSpPr/>
          <p:nvPr/>
        </p:nvSpPr>
        <p:spPr>
          <a:xfrm>
            <a:off x="2590855" y="5888809"/>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V</a:t>
            </a:r>
          </a:p>
        </p:txBody>
      </p:sp>
      <p:sp>
        <p:nvSpPr>
          <p:cNvPr id="12" name="Rectangle 11"/>
          <p:cNvSpPr/>
          <p:nvPr/>
        </p:nvSpPr>
        <p:spPr>
          <a:xfrm>
            <a:off x="3227302" y="5909831"/>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Ỡ</a:t>
            </a:r>
          </a:p>
        </p:txBody>
      </p:sp>
      <p:sp>
        <p:nvSpPr>
          <p:cNvPr id="13" name="Rectangle 12"/>
          <p:cNvSpPr/>
          <p:nvPr/>
        </p:nvSpPr>
        <p:spPr>
          <a:xfrm>
            <a:off x="4108996" y="5901298"/>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G</a:t>
            </a:r>
          </a:p>
        </p:txBody>
      </p:sp>
      <p:sp>
        <p:nvSpPr>
          <p:cNvPr id="14" name="Rectangle 13"/>
          <p:cNvSpPr/>
          <p:nvPr/>
        </p:nvSpPr>
        <p:spPr>
          <a:xfrm>
            <a:off x="4783616" y="5909831"/>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I</a:t>
            </a:r>
          </a:p>
        </p:txBody>
      </p:sp>
      <p:sp>
        <p:nvSpPr>
          <p:cNvPr id="15" name="Rectangle 14"/>
          <p:cNvSpPr/>
          <p:nvPr/>
        </p:nvSpPr>
        <p:spPr>
          <a:xfrm>
            <a:off x="5471620" y="5909831"/>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A</a:t>
            </a:r>
          </a:p>
        </p:txBody>
      </p:sp>
      <p:sp>
        <p:nvSpPr>
          <p:cNvPr id="16" name="Rectangle 15"/>
          <p:cNvSpPr/>
          <p:nvPr/>
        </p:nvSpPr>
        <p:spPr>
          <a:xfrm>
            <a:off x="6368413" y="5880976"/>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Đ</a:t>
            </a:r>
          </a:p>
        </p:txBody>
      </p:sp>
      <p:sp>
        <p:nvSpPr>
          <p:cNvPr id="17" name="Rectangle 16"/>
          <p:cNvSpPr/>
          <p:nvPr/>
        </p:nvSpPr>
        <p:spPr>
          <a:xfrm>
            <a:off x="7008107" y="5909831"/>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Ì</a:t>
            </a:r>
          </a:p>
        </p:txBody>
      </p:sp>
      <p:sp>
        <p:nvSpPr>
          <p:cNvPr id="18" name="Rectangle 17"/>
          <p:cNvSpPr/>
          <p:nvPr/>
        </p:nvSpPr>
        <p:spPr>
          <a:xfrm>
            <a:off x="7667125" y="5901298"/>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8291125" y="5909831"/>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p>
        </p:txBody>
      </p:sp>
    </p:spTree>
    <p:extLst>
      <p:ext uri="{BB962C8B-B14F-4D97-AF65-F5344CB8AC3E}">
        <p14:creationId xmlns:p14="http://schemas.microsoft.com/office/powerpoint/2010/main" val="224115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barn(inVertical)">
                                      <p:cBhvr>
                                        <p:cTn id="26" dur="500"/>
                                        <p:tgtEl>
                                          <p:spTgt spid="9">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barn(inVertical)">
                                      <p:cBhvr>
                                        <p:cTn id="29" dur="500"/>
                                        <p:tgtEl>
                                          <p:spTgt spid="11">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barn(inVertical)">
                                      <p:cBhvr>
                                        <p:cTn id="32" dur="500"/>
                                        <p:tgtEl>
                                          <p:spTgt spid="12">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barn(inVertical)">
                                      <p:cBhvr>
                                        <p:cTn id="35" dur="500"/>
                                        <p:tgtEl>
                                          <p:spTgt spid="13">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barn(inVertical)">
                                      <p:cBhvr>
                                        <p:cTn id="38" dur="500"/>
                                        <p:tgtEl>
                                          <p:spTgt spid="14">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barn(inVertical)">
                                      <p:cBhvr>
                                        <p:cTn id="41" dur="500"/>
                                        <p:tgtEl>
                                          <p:spTgt spid="15">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barn(inVertical)">
                                      <p:cBhvr>
                                        <p:cTn id="44" dur="500"/>
                                        <p:tgtEl>
                                          <p:spTgt spid="16">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barn(inVertical)">
                                      <p:cBhvr>
                                        <p:cTn id="47" dur="500"/>
                                        <p:tgtEl>
                                          <p:spTgt spid="17">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barn(inVertical)">
                                      <p:cBhvr>
                                        <p:cTn id="50" dur="500"/>
                                        <p:tgtEl>
                                          <p:spTgt spid="18">
                                            <p:txEl>
                                              <p:pRg st="0" end="0"/>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19">
                                            <p:txEl>
                                              <p:pRg st="0" end="0"/>
                                            </p:txEl>
                                          </p:spTgt>
                                        </p:tgtEl>
                                        <p:attrNameLst>
                                          <p:attrName>style.visibility</p:attrName>
                                        </p:attrNameLst>
                                      </p:cBhvr>
                                      <p:to>
                                        <p:strVal val="visible"/>
                                      </p:to>
                                    </p:set>
                                    <p:animEffect transition="in" filter="barn(inVertical)">
                                      <p:cBhvr>
                                        <p:cTn id="5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4420" y="380890"/>
            <a:ext cx="10515600" cy="1325563"/>
          </a:xfrm>
        </p:spPr>
        <p:txBody>
          <a:bodyPr>
            <a:normAutofit/>
          </a:bodyPr>
          <a:lstStyle/>
          <a:p>
            <a:r>
              <a:rPr lang="en-US" sz="4000" b="1" dirty="0">
                <a:solidFill>
                  <a:srgbClr val="FF0000"/>
                </a:solidFill>
                <a:latin typeface="Times New Roman" panose="02020603050405020304" pitchFamily="18" charset="0"/>
                <a:cs typeface="Times New Roman" panose="02020603050405020304" pitchFamily="18" charset="0"/>
              </a:rPr>
              <a:t>CÂU 6</a:t>
            </a:r>
            <a:r>
              <a:rPr lang="en-US" sz="4000" b="1" dirty="0">
                <a:latin typeface="Times New Roman" panose="02020603050405020304" pitchFamily="18" charset="0"/>
                <a:cs typeface="Times New Roman" panose="02020603050405020304" pitchFamily="18" charset="0"/>
              </a:rPr>
              <a:t>: Ô </a:t>
            </a:r>
            <a:r>
              <a:rPr lang="en-US" sz="4000" b="1" dirty="0" err="1">
                <a:latin typeface="Times New Roman" panose="02020603050405020304" pitchFamily="18" charset="0"/>
                <a:cs typeface="Times New Roman" panose="02020603050405020304" pitchFamily="18" charset="0"/>
              </a:rPr>
              <a:t>chữ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9 </a:t>
            </a:r>
            <a:r>
              <a:rPr lang="en-US" sz="4000" b="1" dirty="0" err="1">
                <a:latin typeface="Times New Roman" panose="02020603050405020304" pitchFamily="18" charset="0"/>
                <a:cs typeface="Times New Roman" panose="02020603050405020304" pitchFamily="18" charset="0"/>
              </a:rPr>
              <a:t>chữ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cái</a:t>
            </a:r>
            <a:endParaRPr lang="en-US" sz="4000" b="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1183" y="1452681"/>
            <a:ext cx="4534749" cy="4724282"/>
          </a:xfrm>
        </p:spPr>
      </p:pic>
      <p:sp>
        <p:nvSpPr>
          <p:cNvPr id="4" name="Action Button: Back or Previous 3">
            <a:hlinkClick r:id="rId4" action="ppaction://hlinksldjump" highlightClick="1"/>
          </p:cNvPr>
          <p:cNvSpPr/>
          <p:nvPr/>
        </p:nvSpPr>
        <p:spPr>
          <a:xfrm>
            <a:off x="11353800" y="6176963"/>
            <a:ext cx="838199" cy="6810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91090" y="743689"/>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75918" y="6022322"/>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M</a:t>
            </a:r>
          </a:p>
        </p:txBody>
      </p:sp>
      <p:sp>
        <p:nvSpPr>
          <p:cNvPr id="9" name="Rectangle 8"/>
          <p:cNvSpPr/>
          <p:nvPr/>
        </p:nvSpPr>
        <p:spPr>
          <a:xfrm>
            <a:off x="1648271" y="6022322"/>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Ấ</a:t>
            </a:r>
          </a:p>
        </p:txBody>
      </p:sp>
      <p:sp>
        <p:nvSpPr>
          <p:cNvPr id="10" name="Rectangle 9"/>
          <p:cNvSpPr/>
          <p:nvPr/>
        </p:nvSpPr>
        <p:spPr>
          <a:xfrm>
            <a:off x="2265829" y="6022322"/>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T</a:t>
            </a:r>
          </a:p>
        </p:txBody>
      </p:sp>
      <p:sp>
        <p:nvSpPr>
          <p:cNvPr id="11" name="Rectangle 10"/>
          <p:cNvSpPr/>
          <p:nvPr/>
        </p:nvSpPr>
        <p:spPr>
          <a:xfrm>
            <a:off x="3142185" y="6009833"/>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A</a:t>
            </a:r>
          </a:p>
        </p:txBody>
      </p:sp>
      <p:sp>
        <p:nvSpPr>
          <p:cNvPr id="12" name="Rectangle 11"/>
          <p:cNvSpPr/>
          <p:nvPr/>
        </p:nvSpPr>
        <p:spPr>
          <a:xfrm>
            <a:off x="3778632" y="6030855"/>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N</a:t>
            </a:r>
          </a:p>
        </p:txBody>
      </p:sp>
      <p:sp>
        <p:nvSpPr>
          <p:cNvPr id="13" name="Rectangle 12"/>
          <p:cNvSpPr/>
          <p:nvPr/>
        </p:nvSpPr>
        <p:spPr>
          <a:xfrm>
            <a:off x="4660326" y="6022322"/>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N</a:t>
            </a:r>
          </a:p>
        </p:txBody>
      </p:sp>
      <p:sp>
        <p:nvSpPr>
          <p:cNvPr id="14" name="Rectangle 13"/>
          <p:cNvSpPr/>
          <p:nvPr/>
        </p:nvSpPr>
        <p:spPr>
          <a:xfrm>
            <a:off x="5334946" y="6030855"/>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I</a:t>
            </a:r>
          </a:p>
        </p:txBody>
      </p:sp>
      <p:sp>
        <p:nvSpPr>
          <p:cNvPr id="15" name="Rectangle 14"/>
          <p:cNvSpPr/>
          <p:nvPr/>
        </p:nvSpPr>
        <p:spPr>
          <a:xfrm>
            <a:off x="6022950" y="6030855"/>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N</a:t>
            </a:r>
          </a:p>
        </p:txBody>
      </p:sp>
      <p:sp>
        <p:nvSpPr>
          <p:cNvPr id="16" name="Rectangle 15"/>
          <p:cNvSpPr/>
          <p:nvPr/>
        </p:nvSpPr>
        <p:spPr>
          <a:xfrm>
            <a:off x="6705660" y="6008831"/>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p>
        </p:txBody>
      </p:sp>
    </p:spTree>
    <p:extLst>
      <p:ext uri="{BB962C8B-B14F-4D97-AF65-F5344CB8AC3E}">
        <p14:creationId xmlns:p14="http://schemas.microsoft.com/office/powerpoint/2010/main" val="299643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barn(inVertical)">
                                      <p:cBhvr>
                                        <p:cTn id="23" dur="500"/>
                                        <p:tgtEl>
                                          <p:spTgt spid="12">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barn(inVertical)">
                                      <p:cBhvr>
                                        <p:cTn id="26" dur="500"/>
                                        <p:tgtEl>
                                          <p:spTgt spid="13">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barn(inVertical)">
                                      <p:cBhvr>
                                        <p:cTn id="29" dur="500"/>
                                        <p:tgtEl>
                                          <p:spTgt spid="14">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barn(inVertical)">
                                      <p:cBhvr>
                                        <p:cTn id="32" dur="500"/>
                                        <p:tgtEl>
                                          <p:spTgt spid="15">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barn(inVertical)">
                                      <p:cBhvr>
                                        <p:cTn id="3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4421" y="346098"/>
            <a:ext cx="10515600" cy="1325563"/>
          </a:xfrm>
        </p:spPr>
        <p:txBody>
          <a:bodyPr/>
          <a:lstStyle/>
          <a:p>
            <a:r>
              <a:rPr lang="en-US" b="1" dirty="0">
                <a:solidFill>
                  <a:srgbClr val="FF0000"/>
                </a:solidFill>
                <a:latin typeface="Times New Roman" panose="02020603050405020304" pitchFamily="18" charset="0"/>
                <a:cs typeface="Times New Roman" panose="02020603050405020304" pitchFamily="18" charset="0"/>
              </a:rPr>
              <a:t>CÂU 7</a:t>
            </a:r>
            <a:r>
              <a:rPr lang="en-US" dirty="0">
                <a:solidFill>
                  <a:srgbClr val="002060"/>
                </a:solidFill>
                <a:latin typeface="Times New Roman" panose="02020603050405020304" pitchFamily="18" charset="0"/>
                <a:cs typeface="Times New Roman" panose="02020603050405020304" pitchFamily="18" charset="0"/>
              </a:rPr>
              <a:t>: Ô </a:t>
            </a:r>
            <a:r>
              <a:rPr lang="en-US" dirty="0" err="1">
                <a:solidFill>
                  <a:srgbClr val="002060"/>
                </a:solidFill>
                <a:latin typeface="Times New Roman" panose="02020603050405020304" pitchFamily="18" charset="0"/>
                <a:cs typeface="Times New Roman" panose="02020603050405020304" pitchFamily="18" charset="0"/>
              </a:rPr>
              <a:t>chữ</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gồm</a:t>
            </a:r>
            <a:r>
              <a:rPr lang="en-US" dirty="0">
                <a:solidFill>
                  <a:srgbClr val="002060"/>
                </a:solidFill>
                <a:latin typeface="Times New Roman" panose="02020603050405020304" pitchFamily="18" charset="0"/>
                <a:cs typeface="Times New Roman" panose="02020603050405020304" pitchFamily="18" charset="0"/>
              </a:rPr>
              <a:t> 15 </a:t>
            </a:r>
            <a:r>
              <a:rPr lang="en-US" dirty="0" err="1">
                <a:solidFill>
                  <a:srgbClr val="002060"/>
                </a:solidFill>
                <a:latin typeface="Times New Roman" panose="02020603050405020304" pitchFamily="18" charset="0"/>
                <a:cs typeface="Times New Roman" panose="02020603050405020304" pitchFamily="18" charset="0"/>
              </a:rPr>
              <a:t>chữ</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cái</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353800" y="6176963"/>
            <a:ext cx="838199" cy="6810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ình ảnh có liên quan"/>
          <p:cNvPicPr>
            <a:picLocks noGrp="1" noChangeAspect="1" noChangeArrowheads="1"/>
          </p:cNvPicPr>
          <p:nvPr>
            <p:ph idx="1"/>
          </p:nvPr>
        </p:nvPicPr>
        <p:blipFill>
          <a:blip r:embed="rId4"/>
          <a:srcRect/>
          <a:stretch>
            <a:fillRect/>
          </a:stretch>
        </p:blipFill>
        <p:spPr bwMode="auto">
          <a:xfrm>
            <a:off x="1530608" y="1416167"/>
            <a:ext cx="5504446" cy="4129104"/>
          </a:xfrm>
          <a:prstGeom prst="rect">
            <a:avLst/>
          </a:prstGeom>
          <a:noFill/>
        </p:spPr>
      </p:pic>
      <p:pic>
        <p:nvPicPr>
          <p:cNvPr id="8"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074369" y="110651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9511" y="5884010"/>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H</a:t>
            </a:r>
          </a:p>
        </p:txBody>
      </p:sp>
      <p:sp>
        <p:nvSpPr>
          <p:cNvPr id="9" name="Rectangle 8"/>
          <p:cNvSpPr/>
          <p:nvPr/>
        </p:nvSpPr>
        <p:spPr>
          <a:xfrm>
            <a:off x="857416" y="5884010"/>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Ủ</a:t>
            </a:r>
          </a:p>
        </p:txBody>
      </p:sp>
      <p:sp>
        <p:nvSpPr>
          <p:cNvPr id="10" name="Rectangle 9"/>
          <p:cNvSpPr/>
          <p:nvPr/>
        </p:nvSpPr>
        <p:spPr>
          <a:xfrm>
            <a:off x="1502709" y="5884010"/>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Y</a:t>
            </a:r>
          </a:p>
        </p:txBody>
      </p:sp>
      <p:sp>
        <p:nvSpPr>
          <p:cNvPr id="11" name="Rectangle 10"/>
          <p:cNvSpPr/>
          <p:nvPr/>
        </p:nvSpPr>
        <p:spPr>
          <a:xfrm>
            <a:off x="2335363" y="5884010"/>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H</a:t>
            </a:r>
          </a:p>
        </p:txBody>
      </p:sp>
      <p:sp>
        <p:nvSpPr>
          <p:cNvPr id="12" name="Rectangle 11"/>
          <p:cNvSpPr/>
          <p:nvPr/>
        </p:nvSpPr>
        <p:spPr>
          <a:xfrm>
            <a:off x="2993096" y="5883197"/>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O</a:t>
            </a:r>
          </a:p>
        </p:txBody>
      </p:sp>
      <p:sp>
        <p:nvSpPr>
          <p:cNvPr id="13" name="Rectangle 12"/>
          <p:cNvSpPr/>
          <p:nvPr/>
        </p:nvSpPr>
        <p:spPr>
          <a:xfrm>
            <a:off x="3649168" y="5858223"/>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Ạ</a:t>
            </a:r>
          </a:p>
        </p:txBody>
      </p:sp>
      <p:sp>
        <p:nvSpPr>
          <p:cNvPr id="14" name="Rectangle 13"/>
          <p:cNvSpPr/>
          <p:nvPr/>
        </p:nvSpPr>
        <p:spPr>
          <a:xfrm>
            <a:off x="4287264" y="5855449"/>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I</a:t>
            </a:r>
          </a:p>
        </p:txBody>
      </p:sp>
      <p:sp>
        <p:nvSpPr>
          <p:cNvPr id="15" name="Rectangle 14"/>
          <p:cNvSpPr/>
          <p:nvPr/>
        </p:nvSpPr>
        <p:spPr>
          <a:xfrm>
            <a:off x="5147454" y="5855449"/>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N</a:t>
            </a:r>
          </a:p>
        </p:txBody>
      </p:sp>
      <p:sp>
        <p:nvSpPr>
          <p:cNvPr id="16" name="Rectangle 15"/>
          <p:cNvSpPr/>
          <p:nvPr/>
        </p:nvSpPr>
        <p:spPr>
          <a:xfrm>
            <a:off x="5764529" y="5855449"/>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H</a:t>
            </a:r>
          </a:p>
        </p:txBody>
      </p:sp>
      <p:sp>
        <p:nvSpPr>
          <p:cNvPr id="17" name="Rectangle 16"/>
          <p:cNvSpPr/>
          <p:nvPr/>
        </p:nvSpPr>
        <p:spPr>
          <a:xfrm>
            <a:off x="6365690" y="5855449"/>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Â</a:t>
            </a:r>
          </a:p>
        </p:txBody>
      </p:sp>
      <p:sp>
        <p:nvSpPr>
          <p:cNvPr id="18" name="Rectangle 17"/>
          <p:cNvSpPr/>
          <p:nvPr/>
        </p:nvSpPr>
        <p:spPr>
          <a:xfrm>
            <a:off x="6990015" y="5838161"/>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N</a:t>
            </a:r>
          </a:p>
        </p:txBody>
      </p:sp>
      <p:sp>
        <p:nvSpPr>
          <p:cNvPr id="19" name="Rectangle 18"/>
          <p:cNvSpPr/>
          <p:nvPr/>
        </p:nvSpPr>
        <p:spPr>
          <a:xfrm>
            <a:off x="7867436" y="5835387"/>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C</a:t>
            </a:r>
          </a:p>
        </p:txBody>
      </p:sp>
      <p:sp>
        <p:nvSpPr>
          <p:cNvPr id="20" name="Rectangle 19"/>
          <p:cNvSpPr/>
          <p:nvPr/>
        </p:nvSpPr>
        <p:spPr>
          <a:xfrm>
            <a:off x="8521163" y="5835387"/>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Á</a:t>
            </a:r>
          </a:p>
        </p:txBody>
      </p:sp>
      <p:sp>
        <p:nvSpPr>
          <p:cNvPr id="21" name="Rectangle 20"/>
          <p:cNvSpPr/>
          <p:nvPr/>
        </p:nvSpPr>
        <p:spPr>
          <a:xfrm>
            <a:off x="9142288" y="5827065"/>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C</a:t>
            </a:r>
          </a:p>
        </p:txBody>
      </p:sp>
      <p:sp>
        <p:nvSpPr>
          <p:cNvPr id="22" name="Rectangle 21"/>
          <p:cNvSpPr/>
          <p:nvPr/>
        </p:nvSpPr>
        <p:spPr>
          <a:xfrm>
            <a:off x="9770520" y="581746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H</a:t>
            </a:r>
          </a:p>
        </p:txBody>
      </p:sp>
    </p:spTree>
    <p:extLst>
      <p:ext uri="{BB962C8B-B14F-4D97-AF65-F5344CB8AC3E}">
        <p14:creationId xmlns:p14="http://schemas.microsoft.com/office/powerpoint/2010/main" val="362050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style.rotation</p:attrName>
                                        </p:attrNameLst>
                                      </p:cBhvr>
                                      <p:tavLst>
                                        <p:tav tm="0">
                                          <p:val>
                                            <p:fltVal val="720"/>
                                          </p:val>
                                        </p:tav>
                                        <p:tav tm="100000">
                                          <p:val>
                                            <p:fltVal val="0"/>
                                          </p:val>
                                        </p:tav>
                                      </p:tavLst>
                                    </p:anim>
                                    <p:anim calcmode="lin" valueType="num">
                                      <p:cBhvr>
                                        <p:cTn id="9" dur="500" fill="hold"/>
                                        <p:tgtEl>
                                          <p:spTgt spid="6"/>
                                        </p:tgtEl>
                                        <p:attrNameLst>
                                          <p:attrName>ppt_h</p:attrName>
                                        </p:attrNameLst>
                                      </p:cBhvr>
                                      <p:tavLst>
                                        <p:tav tm="0">
                                          <p:val>
                                            <p:fltVal val="0"/>
                                          </p:val>
                                        </p:tav>
                                        <p:tav tm="100000">
                                          <p:val>
                                            <p:strVal val="#ppt_h"/>
                                          </p:val>
                                        </p:tav>
                                      </p:tavLst>
                                    </p:anim>
                                    <p:anim calcmode="lin" valueType="num">
                                      <p:cBhvr>
                                        <p:cTn id="10"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barn(inVertical)">
                                      <p:cBhvr>
                                        <p:cTn id="25" dur="500"/>
                                        <p:tgtEl>
                                          <p:spTgt spid="10">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barn(inVertical)">
                                      <p:cBhvr>
                                        <p:cTn id="28" dur="500"/>
                                        <p:tgtEl>
                                          <p:spTgt spid="11">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barn(inVertical)">
                                      <p:cBhvr>
                                        <p:cTn id="31" dur="500"/>
                                        <p:tgtEl>
                                          <p:spTgt spid="12">
                                            <p:txEl>
                                              <p:pRg st="0" end="0"/>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barn(inVertical)">
                                      <p:cBhvr>
                                        <p:cTn id="34" dur="500"/>
                                        <p:tgtEl>
                                          <p:spTgt spid="13">
                                            <p:txEl>
                                              <p:pRg st="0" end="0"/>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barn(inVertical)">
                                      <p:cBhvr>
                                        <p:cTn id="37" dur="500"/>
                                        <p:tgtEl>
                                          <p:spTgt spid="14">
                                            <p:txEl>
                                              <p:pRg st="0" end="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Effect transition="in" filter="barn(inVertical)">
                                      <p:cBhvr>
                                        <p:cTn id="40" dur="500"/>
                                        <p:tgtEl>
                                          <p:spTgt spid="15">
                                            <p:txEl>
                                              <p:pRg st="0" end="0"/>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barn(inVertical)">
                                      <p:cBhvr>
                                        <p:cTn id="43" dur="500"/>
                                        <p:tgtEl>
                                          <p:spTgt spid="16">
                                            <p:txEl>
                                              <p:pRg st="0" end="0"/>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barn(inVertical)">
                                      <p:cBhvr>
                                        <p:cTn id="46" dur="500"/>
                                        <p:tgtEl>
                                          <p:spTgt spid="17">
                                            <p:txEl>
                                              <p:pRg st="0" end="0"/>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Effect transition="in" filter="barn(inVertical)">
                                      <p:cBhvr>
                                        <p:cTn id="49" dur="500"/>
                                        <p:tgtEl>
                                          <p:spTgt spid="18">
                                            <p:txEl>
                                              <p:pRg st="0" end="0"/>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barn(inVertical)">
                                      <p:cBhvr>
                                        <p:cTn id="52" dur="500"/>
                                        <p:tgtEl>
                                          <p:spTgt spid="19">
                                            <p:txEl>
                                              <p:pRg st="0" end="0"/>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barn(inVertical)">
                                      <p:cBhvr>
                                        <p:cTn id="55" dur="500"/>
                                        <p:tgtEl>
                                          <p:spTgt spid="20">
                                            <p:txEl>
                                              <p:pRg st="0" end="0"/>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21">
                                            <p:txEl>
                                              <p:pRg st="0" end="0"/>
                                            </p:txEl>
                                          </p:spTgt>
                                        </p:tgtEl>
                                        <p:attrNameLst>
                                          <p:attrName>style.visibility</p:attrName>
                                        </p:attrNameLst>
                                      </p:cBhvr>
                                      <p:to>
                                        <p:strVal val="visible"/>
                                      </p:to>
                                    </p:set>
                                    <p:animEffect transition="in" filter="barn(inVertical)">
                                      <p:cBhvr>
                                        <p:cTn id="58" dur="500"/>
                                        <p:tgtEl>
                                          <p:spTgt spid="21">
                                            <p:txEl>
                                              <p:pRg st="0" end="0"/>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22">
                                            <p:txEl>
                                              <p:pRg st="0" end="0"/>
                                            </p:txEl>
                                          </p:spTgt>
                                        </p:tgtEl>
                                        <p:attrNameLst>
                                          <p:attrName>style.visibility</p:attrName>
                                        </p:attrNameLst>
                                      </p:cBhvr>
                                      <p:to>
                                        <p:strVal val="visible"/>
                                      </p:to>
                                    </p:set>
                                    <p:animEffect transition="in" filter="barn(inVertical)">
                                      <p:cBhvr>
                                        <p:cTn id="61"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0560" y="279357"/>
            <a:ext cx="10515600" cy="1325563"/>
          </a:xfrm>
        </p:spPr>
        <p:txBody>
          <a:bodyPr>
            <a:normAutofit/>
          </a:bodyPr>
          <a:lstStyle/>
          <a:p>
            <a:r>
              <a:rPr lang="en-US" sz="4000" b="1" dirty="0">
                <a:latin typeface="Times New Roman" panose="02020603050405020304" pitchFamily="18" charset="0"/>
                <a:cs typeface="Times New Roman" panose="02020603050405020304" pitchFamily="18" charset="0"/>
              </a:rPr>
              <a:t>CÂU 8: Ô </a:t>
            </a:r>
            <a:r>
              <a:rPr lang="en-US" sz="4000" b="1" dirty="0" err="1">
                <a:latin typeface="Times New Roman" panose="02020603050405020304" pitchFamily="18" charset="0"/>
                <a:cs typeface="Times New Roman" panose="02020603050405020304" pitchFamily="18" charset="0"/>
              </a:rPr>
              <a:t>chữ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gồm</a:t>
            </a:r>
            <a:r>
              <a:rPr lang="en-US" sz="4000" b="1" dirty="0">
                <a:latin typeface="Times New Roman" panose="02020603050405020304" pitchFamily="18" charset="0"/>
                <a:cs typeface="Times New Roman" panose="02020603050405020304" pitchFamily="18" charset="0"/>
              </a:rPr>
              <a:t> 15 </a:t>
            </a:r>
            <a:r>
              <a:rPr lang="en-US" sz="4000" b="1" dirty="0" err="1">
                <a:latin typeface="Times New Roman" panose="02020603050405020304" pitchFamily="18" charset="0"/>
                <a:cs typeface="Times New Roman" panose="02020603050405020304" pitchFamily="18" charset="0"/>
              </a:rPr>
              <a:t>chữ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cái</a:t>
            </a:r>
            <a:endParaRPr lang="en-US" sz="4000" b="1" dirty="0">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669486" y="6386717"/>
            <a:ext cx="522513" cy="47128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04096" y="1334450"/>
            <a:ext cx="6742277" cy="4708579"/>
          </a:xfrm>
        </p:spPr>
      </p:pic>
      <p:pic>
        <p:nvPicPr>
          <p:cNvPr id="9"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60627" y="595133"/>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9511" y="58840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Ả</a:t>
            </a:r>
          </a:p>
        </p:txBody>
      </p:sp>
      <p:sp>
        <p:nvSpPr>
          <p:cNvPr id="10" name="Rectangle 9"/>
          <p:cNvSpPr/>
          <p:nvPr/>
        </p:nvSpPr>
        <p:spPr>
          <a:xfrm>
            <a:off x="857416" y="58840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N</a:t>
            </a:r>
          </a:p>
        </p:txBody>
      </p:sp>
      <p:sp>
        <p:nvSpPr>
          <p:cNvPr id="11" name="Rectangle 10"/>
          <p:cNvSpPr/>
          <p:nvPr/>
        </p:nvSpPr>
        <p:spPr>
          <a:xfrm>
            <a:off x="1502709" y="58840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H</a:t>
            </a:r>
          </a:p>
        </p:txBody>
      </p:sp>
      <p:sp>
        <p:nvSpPr>
          <p:cNvPr id="12" name="Rectangle 11"/>
          <p:cNvSpPr/>
          <p:nvPr/>
        </p:nvSpPr>
        <p:spPr>
          <a:xfrm>
            <a:off x="2335363" y="58840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H</a:t>
            </a:r>
          </a:p>
        </p:txBody>
      </p:sp>
      <p:sp>
        <p:nvSpPr>
          <p:cNvPr id="13" name="Rectangle 12"/>
          <p:cNvSpPr/>
          <p:nvPr/>
        </p:nvSpPr>
        <p:spPr>
          <a:xfrm>
            <a:off x="2993096" y="5883197"/>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Ư</a:t>
            </a:r>
          </a:p>
        </p:txBody>
      </p:sp>
      <p:sp>
        <p:nvSpPr>
          <p:cNvPr id="14" name="Rectangle 13"/>
          <p:cNvSpPr/>
          <p:nvPr/>
        </p:nvSpPr>
        <p:spPr>
          <a:xfrm>
            <a:off x="3649168" y="5858223"/>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Ở</a:t>
            </a:r>
          </a:p>
        </p:txBody>
      </p:sp>
      <p:sp>
        <p:nvSpPr>
          <p:cNvPr id="15" name="Rectangle 14"/>
          <p:cNvSpPr/>
          <p:nvPr/>
        </p:nvSpPr>
        <p:spPr>
          <a:xfrm>
            <a:off x="4287264" y="5855449"/>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N</a:t>
            </a:r>
          </a:p>
        </p:txBody>
      </p:sp>
      <p:sp>
        <p:nvSpPr>
          <p:cNvPr id="16" name="Rectangle 15"/>
          <p:cNvSpPr/>
          <p:nvPr/>
        </p:nvSpPr>
        <p:spPr>
          <a:xfrm>
            <a:off x="4915496" y="5855449"/>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G</a:t>
            </a:r>
          </a:p>
        </p:txBody>
      </p:sp>
      <p:sp>
        <p:nvSpPr>
          <p:cNvPr id="17" name="Rectangle 16"/>
          <p:cNvSpPr/>
          <p:nvPr/>
        </p:nvSpPr>
        <p:spPr>
          <a:xfrm>
            <a:off x="5764529" y="5855449"/>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S</a:t>
            </a:r>
          </a:p>
        </p:txBody>
      </p:sp>
      <p:sp>
        <p:nvSpPr>
          <p:cNvPr id="18" name="Rectangle 17"/>
          <p:cNvSpPr/>
          <p:nvPr/>
        </p:nvSpPr>
        <p:spPr>
          <a:xfrm>
            <a:off x="6365690" y="5855449"/>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Ứ</a:t>
            </a:r>
          </a:p>
        </p:txBody>
      </p:sp>
      <p:sp>
        <p:nvSpPr>
          <p:cNvPr id="19" name="Rectangle 18"/>
          <p:cNvSpPr/>
          <p:nvPr/>
        </p:nvSpPr>
        <p:spPr>
          <a:xfrm>
            <a:off x="6962350" y="586506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C</a:t>
            </a:r>
          </a:p>
        </p:txBody>
      </p:sp>
      <p:sp>
        <p:nvSpPr>
          <p:cNvPr id="20" name="Rectangle 19"/>
          <p:cNvSpPr/>
          <p:nvPr/>
        </p:nvSpPr>
        <p:spPr>
          <a:xfrm>
            <a:off x="7867436" y="5835387"/>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K</a:t>
            </a:r>
          </a:p>
        </p:txBody>
      </p:sp>
      <p:sp>
        <p:nvSpPr>
          <p:cNvPr id="21" name="Rectangle 20"/>
          <p:cNvSpPr/>
          <p:nvPr/>
        </p:nvSpPr>
        <p:spPr>
          <a:xfrm>
            <a:off x="8521163" y="5835387"/>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H</a:t>
            </a:r>
          </a:p>
        </p:txBody>
      </p:sp>
      <p:sp>
        <p:nvSpPr>
          <p:cNvPr id="22" name="Rectangle 21"/>
          <p:cNvSpPr/>
          <p:nvPr/>
        </p:nvSpPr>
        <p:spPr>
          <a:xfrm>
            <a:off x="9112787" y="5840298"/>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O</a:t>
            </a:r>
          </a:p>
        </p:txBody>
      </p:sp>
      <p:sp>
        <p:nvSpPr>
          <p:cNvPr id="23" name="Rectangle 22"/>
          <p:cNvSpPr/>
          <p:nvPr/>
        </p:nvSpPr>
        <p:spPr>
          <a:xfrm>
            <a:off x="9741512" y="5835387"/>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Ẻ</a:t>
            </a:r>
          </a:p>
        </p:txBody>
      </p:sp>
    </p:spTree>
    <p:extLst>
      <p:ext uri="{BB962C8B-B14F-4D97-AF65-F5344CB8AC3E}">
        <p14:creationId xmlns:p14="http://schemas.microsoft.com/office/powerpoint/2010/main" val="27349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barn(inVertical)">
                                      <p:cBhvr>
                                        <p:cTn id="14" dur="500"/>
                                        <p:tgtEl>
                                          <p:spTgt spid="10">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barn(inVertical)">
                                      <p:cBhvr>
                                        <p:cTn id="20" dur="500"/>
                                        <p:tgtEl>
                                          <p:spTgt spid="12">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arn(inVertical)">
                                      <p:cBhvr>
                                        <p:cTn id="23" dur="500"/>
                                        <p:tgtEl>
                                          <p:spTgt spid="13">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barn(inVertical)">
                                      <p:cBhvr>
                                        <p:cTn id="26" dur="500"/>
                                        <p:tgtEl>
                                          <p:spTgt spid="14">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arn(inVertical)">
                                      <p:cBhvr>
                                        <p:cTn id="32" dur="500"/>
                                        <p:tgtEl>
                                          <p:spTgt spid="16">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barn(inVertical)">
                                      <p:cBhvr>
                                        <p:cTn id="35" dur="500"/>
                                        <p:tgtEl>
                                          <p:spTgt spid="17">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Effect transition="in" filter="barn(inVertical)">
                                      <p:cBhvr>
                                        <p:cTn id="38" dur="500"/>
                                        <p:tgtEl>
                                          <p:spTgt spid="18">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barn(inVertical)">
                                      <p:cBhvr>
                                        <p:cTn id="41" dur="500"/>
                                        <p:tgtEl>
                                          <p:spTgt spid="19">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barn(inVertical)">
                                      <p:cBhvr>
                                        <p:cTn id="47" dur="500"/>
                                        <p:tgtEl>
                                          <p:spTgt spid="21">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Effect transition="in" filter="barn(inVertical)">
                                      <p:cBhvr>
                                        <p:cTn id="50" dur="500"/>
                                        <p:tgtEl>
                                          <p:spTgt spid="22">
                                            <p:txEl>
                                              <p:pRg st="0" end="0"/>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23">
                                            <p:txEl>
                                              <p:pRg st="0" end="0"/>
                                            </p:txEl>
                                          </p:spTgt>
                                        </p:tgtEl>
                                        <p:attrNameLst>
                                          <p:attrName>style.visibility</p:attrName>
                                        </p:attrNameLst>
                                      </p:cBhvr>
                                      <p:to>
                                        <p:strVal val="visible"/>
                                      </p:to>
                                    </p:set>
                                    <p:animEffect transition="in" filter="barn(inVertical)">
                                      <p:cBhvr>
                                        <p:cTn id="53"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4118" y="0"/>
            <a:ext cx="8990224" cy="896116"/>
          </a:xfrm>
        </p:spPr>
        <p:txBody>
          <a:bodyPr>
            <a:normAutofit/>
          </a:bodyPr>
          <a:lstStyle/>
          <a:p>
            <a:r>
              <a:rPr lang="en-US" sz="4000" b="1" dirty="0">
                <a:solidFill>
                  <a:srgbClr val="FF0000"/>
                </a:solidFill>
                <a:latin typeface="Times New Roman" panose="02020603050405020304" pitchFamily="18" charset="0"/>
                <a:cs typeface="Times New Roman" panose="02020603050405020304" pitchFamily="18" charset="0"/>
              </a:rPr>
              <a:t>CÂU 9</a:t>
            </a:r>
            <a:r>
              <a:rPr lang="en-US" sz="4000" b="1" dirty="0">
                <a:latin typeface="Times New Roman" panose="02020603050405020304" pitchFamily="18" charset="0"/>
                <a:cs typeface="Times New Roman" panose="02020603050405020304" pitchFamily="18" charset="0"/>
              </a:rPr>
              <a:t>: Ô </a:t>
            </a:r>
            <a:r>
              <a:rPr lang="en-US" sz="4000" b="1" dirty="0" err="1">
                <a:latin typeface="Times New Roman" panose="02020603050405020304" pitchFamily="18" charset="0"/>
                <a:cs typeface="Times New Roman" panose="02020603050405020304" pitchFamily="18" charset="0"/>
              </a:rPr>
              <a:t>chữ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gồm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14 </a:t>
            </a:r>
            <a:r>
              <a:rPr lang="en-US" sz="4000" b="1" dirty="0" err="1">
                <a:latin typeface="Times New Roman" panose="02020603050405020304" pitchFamily="18" charset="0"/>
                <a:cs typeface="Times New Roman" panose="02020603050405020304" pitchFamily="18" charset="0"/>
              </a:rPr>
              <a:t>chữ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cái</a:t>
            </a:r>
            <a:endParaRPr lang="en-US" sz="4000" b="1" dirty="0">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582401" y="5183164"/>
            <a:ext cx="609599" cy="47128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Hình ảnh có liên quan"/>
          <p:cNvPicPr>
            <a:picLocks noGrp="1" noChangeAspect="1" noChangeArrowheads="1"/>
          </p:cNvPicPr>
          <p:nvPr>
            <p:ph idx="1"/>
          </p:nvPr>
        </p:nvPicPr>
        <p:blipFill>
          <a:blip r:embed="rId4"/>
          <a:srcRect/>
          <a:stretch>
            <a:fillRect/>
          </a:stretch>
        </p:blipFill>
        <p:spPr bwMode="auto">
          <a:xfrm>
            <a:off x="3576150" y="1921898"/>
            <a:ext cx="6438900" cy="4817708"/>
          </a:xfrm>
          <a:prstGeom prst="rect">
            <a:avLst/>
          </a:prstGeom>
          <a:noFill/>
        </p:spPr>
      </p:pic>
      <p:pic>
        <p:nvPicPr>
          <p:cNvPr id="8"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71599" y="0"/>
            <a:ext cx="2164442" cy="118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53"/>
          <p:cNvSpPr/>
          <p:nvPr/>
        </p:nvSpPr>
        <p:spPr>
          <a:xfrm>
            <a:off x="277572" y="1003145"/>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US" sz="3600" dirty="0">
                <a:latin typeface="Times New Roman" panose="02020603050405020304" pitchFamily="18" charset="0"/>
                <a:cs typeface="Times New Roman" panose="02020603050405020304" pitchFamily="18" charset="0"/>
              </a:rPr>
              <a:t>T</a:t>
            </a:r>
          </a:p>
        </p:txBody>
      </p:sp>
      <p:sp>
        <p:nvSpPr>
          <p:cNvPr id="55" name="Rectangle 54"/>
          <p:cNvSpPr/>
          <p:nvPr/>
        </p:nvSpPr>
        <p:spPr>
          <a:xfrm>
            <a:off x="920784" y="1003145"/>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US" sz="3600" dirty="0">
                <a:latin typeface="Times New Roman" panose="02020603050405020304" pitchFamily="18" charset="0"/>
                <a:cs typeface="Times New Roman" panose="02020603050405020304" pitchFamily="18" charset="0"/>
              </a:rPr>
              <a:t>H</a:t>
            </a:r>
          </a:p>
        </p:txBody>
      </p:sp>
      <p:sp>
        <p:nvSpPr>
          <p:cNvPr id="56" name="Rectangle 55"/>
          <p:cNvSpPr/>
          <p:nvPr/>
        </p:nvSpPr>
        <p:spPr>
          <a:xfrm>
            <a:off x="1552301" y="1003145"/>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US" sz="3600" dirty="0">
                <a:latin typeface="Times New Roman" panose="02020603050405020304" pitchFamily="18" charset="0"/>
                <a:cs typeface="Times New Roman" panose="02020603050405020304" pitchFamily="18" charset="0"/>
              </a:rPr>
              <a:t>I</a:t>
            </a:r>
          </a:p>
        </p:txBody>
      </p:sp>
      <p:sp>
        <p:nvSpPr>
          <p:cNvPr id="57" name="Rectangle 56"/>
          <p:cNvSpPr/>
          <p:nvPr/>
        </p:nvSpPr>
        <p:spPr>
          <a:xfrm>
            <a:off x="2159467"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US" sz="3600" dirty="0">
                <a:latin typeface="Times New Roman" panose="02020603050405020304" pitchFamily="18" charset="0"/>
                <a:cs typeface="Times New Roman" panose="02020603050405020304" pitchFamily="18" charset="0"/>
              </a:rPr>
              <a:t>Ế</a:t>
            </a:r>
          </a:p>
        </p:txBody>
      </p:sp>
      <p:sp>
        <p:nvSpPr>
          <p:cNvPr id="58" name="Rectangle 57"/>
          <p:cNvSpPr/>
          <p:nvPr/>
        </p:nvSpPr>
        <p:spPr>
          <a:xfrm>
            <a:off x="2766633"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US" sz="3600" dirty="0">
                <a:latin typeface="Times New Roman" panose="02020603050405020304" pitchFamily="18" charset="0"/>
                <a:cs typeface="Times New Roman" panose="02020603050405020304" pitchFamily="18" charset="0"/>
              </a:rPr>
              <a:t>U</a:t>
            </a:r>
          </a:p>
        </p:txBody>
      </p:sp>
      <p:sp>
        <p:nvSpPr>
          <p:cNvPr id="59" name="Rectangle 58"/>
          <p:cNvSpPr/>
          <p:nvPr/>
        </p:nvSpPr>
        <p:spPr>
          <a:xfrm>
            <a:off x="3613935"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S</a:t>
            </a:r>
          </a:p>
        </p:txBody>
      </p:sp>
      <p:sp>
        <p:nvSpPr>
          <p:cNvPr id="60" name="Rectangle 59"/>
          <p:cNvSpPr/>
          <p:nvPr/>
        </p:nvSpPr>
        <p:spPr>
          <a:xfrm>
            <a:off x="4237058" y="1012863"/>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Ự</a:t>
            </a:r>
          </a:p>
        </p:txBody>
      </p:sp>
      <p:sp>
        <p:nvSpPr>
          <p:cNvPr id="61" name="Rectangle 60"/>
          <p:cNvSpPr/>
          <p:nvPr/>
        </p:nvSpPr>
        <p:spPr>
          <a:xfrm>
            <a:off x="5045398"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Q</a:t>
            </a:r>
          </a:p>
        </p:txBody>
      </p:sp>
      <p:sp>
        <p:nvSpPr>
          <p:cNvPr id="62" name="Rectangle 61"/>
          <p:cNvSpPr/>
          <p:nvPr/>
        </p:nvSpPr>
        <p:spPr>
          <a:xfrm>
            <a:off x="5657873"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U</a:t>
            </a:r>
          </a:p>
        </p:txBody>
      </p:sp>
      <p:sp>
        <p:nvSpPr>
          <p:cNvPr id="63" name="Rectangle 62"/>
          <p:cNvSpPr/>
          <p:nvPr/>
        </p:nvSpPr>
        <p:spPr>
          <a:xfrm>
            <a:off x="6283010"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A</a:t>
            </a:r>
          </a:p>
        </p:txBody>
      </p:sp>
      <p:sp>
        <p:nvSpPr>
          <p:cNvPr id="64" name="Rectangle 63"/>
          <p:cNvSpPr/>
          <p:nvPr/>
        </p:nvSpPr>
        <p:spPr>
          <a:xfrm>
            <a:off x="6873778" y="1014465"/>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N</a:t>
            </a:r>
          </a:p>
        </p:txBody>
      </p:sp>
      <p:sp>
        <p:nvSpPr>
          <p:cNvPr id="65" name="Rectangle 64"/>
          <p:cNvSpPr/>
          <p:nvPr/>
        </p:nvSpPr>
        <p:spPr>
          <a:xfrm>
            <a:off x="7861026" y="1003145"/>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T</a:t>
            </a:r>
          </a:p>
        </p:txBody>
      </p:sp>
      <p:sp>
        <p:nvSpPr>
          <p:cNvPr id="66" name="Rectangle 65"/>
          <p:cNvSpPr/>
          <p:nvPr/>
        </p:nvSpPr>
        <p:spPr>
          <a:xfrm>
            <a:off x="8451794"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Â</a:t>
            </a:r>
          </a:p>
        </p:txBody>
      </p:sp>
      <p:sp>
        <p:nvSpPr>
          <p:cNvPr id="67" name="Rectangle 66"/>
          <p:cNvSpPr/>
          <p:nvPr/>
        </p:nvSpPr>
        <p:spPr>
          <a:xfrm>
            <a:off x="9042562" y="1012969"/>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M</a:t>
            </a:r>
          </a:p>
        </p:txBody>
      </p:sp>
    </p:spTree>
    <p:extLst>
      <p:ext uri="{BB962C8B-B14F-4D97-AF65-F5344CB8AC3E}">
        <p14:creationId xmlns:p14="http://schemas.microsoft.com/office/powerpoint/2010/main" val="408783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999"/>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4">
                                            <p:txEl>
                                              <p:pRg st="0" end="0"/>
                                            </p:txEl>
                                          </p:spTgt>
                                        </p:tgtEl>
                                        <p:attrNameLst>
                                          <p:attrName>style.visibility</p:attrName>
                                        </p:attrNameLst>
                                      </p:cBhvr>
                                      <p:to>
                                        <p:strVal val="visible"/>
                                      </p:to>
                                    </p:set>
                                    <p:animEffect transition="in" filter="barn(inVertical)">
                                      <p:cBhvr>
                                        <p:cTn id="17" dur="500"/>
                                        <p:tgtEl>
                                          <p:spTgt spid="54">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5">
                                            <p:txEl>
                                              <p:pRg st="0" end="0"/>
                                            </p:txEl>
                                          </p:spTgt>
                                        </p:tgtEl>
                                        <p:attrNameLst>
                                          <p:attrName>style.visibility</p:attrName>
                                        </p:attrNameLst>
                                      </p:cBhvr>
                                      <p:to>
                                        <p:strVal val="visible"/>
                                      </p:to>
                                    </p:set>
                                    <p:animEffect transition="in" filter="barn(inVertical)">
                                      <p:cBhvr>
                                        <p:cTn id="20" dur="500"/>
                                        <p:tgtEl>
                                          <p:spTgt spid="55">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6">
                                            <p:txEl>
                                              <p:pRg st="0" end="0"/>
                                            </p:txEl>
                                          </p:spTgt>
                                        </p:tgtEl>
                                        <p:attrNameLst>
                                          <p:attrName>style.visibility</p:attrName>
                                        </p:attrNameLst>
                                      </p:cBhvr>
                                      <p:to>
                                        <p:strVal val="visible"/>
                                      </p:to>
                                    </p:set>
                                    <p:animEffect transition="in" filter="barn(inVertical)">
                                      <p:cBhvr>
                                        <p:cTn id="23" dur="500"/>
                                        <p:tgtEl>
                                          <p:spTgt spid="56">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7">
                                            <p:txEl>
                                              <p:pRg st="0" end="0"/>
                                            </p:txEl>
                                          </p:spTgt>
                                        </p:tgtEl>
                                        <p:attrNameLst>
                                          <p:attrName>style.visibility</p:attrName>
                                        </p:attrNameLst>
                                      </p:cBhvr>
                                      <p:to>
                                        <p:strVal val="visible"/>
                                      </p:to>
                                    </p:set>
                                    <p:animEffect transition="in" filter="barn(inVertical)">
                                      <p:cBhvr>
                                        <p:cTn id="26" dur="500"/>
                                        <p:tgtEl>
                                          <p:spTgt spid="57">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58">
                                            <p:txEl>
                                              <p:pRg st="0" end="0"/>
                                            </p:txEl>
                                          </p:spTgt>
                                        </p:tgtEl>
                                        <p:attrNameLst>
                                          <p:attrName>style.visibility</p:attrName>
                                        </p:attrNameLst>
                                      </p:cBhvr>
                                      <p:to>
                                        <p:strVal val="visible"/>
                                      </p:to>
                                    </p:set>
                                    <p:animEffect transition="in" filter="barn(inVertical)">
                                      <p:cBhvr>
                                        <p:cTn id="29" dur="500"/>
                                        <p:tgtEl>
                                          <p:spTgt spid="58">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59">
                                            <p:txEl>
                                              <p:pRg st="0" end="0"/>
                                            </p:txEl>
                                          </p:spTgt>
                                        </p:tgtEl>
                                        <p:attrNameLst>
                                          <p:attrName>style.visibility</p:attrName>
                                        </p:attrNameLst>
                                      </p:cBhvr>
                                      <p:to>
                                        <p:strVal val="visible"/>
                                      </p:to>
                                    </p:set>
                                    <p:animEffect transition="in" filter="barn(inVertical)">
                                      <p:cBhvr>
                                        <p:cTn id="32" dur="500"/>
                                        <p:tgtEl>
                                          <p:spTgt spid="59">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0">
                                            <p:txEl>
                                              <p:pRg st="0" end="0"/>
                                            </p:txEl>
                                          </p:spTgt>
                                        </p:tgtEl>
                                        <p:attrNameLst>
                                          <p:attrName>style.visibility</p:attrName>
                                        </p:attrNameLst>
                                      </p:cBhvr>
                                      <p:to>
                                        <p:strVal val="visible"/>
                                      </p:to>
                                    </p:set>
                                    <p:animEffect transition="in" filter="barn(inVertical)">
                                      <p:cBhvr>
                                        <p:cTn id="35" dur="500"/>
                                        <p:tgtEl>
                                          <p:spTgt spid="60">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61">
                                            <p:txEl>
                                              <p:pRg st="0" end="0"/>
                                            </p:txEl>
                                          </p:spTgt>
                                        </p:tgtEl>
                                        <p:attrNameLst>
                                          <p:attrName>style.visibility</p:attrName>
                                        </p:attrNameLst>
                                      </p:cBhvr>
                                      <p:to>
                                        <p:strVal val="visible"/>
                                      </p:to>
                                    </p:set>
                                    <p:animEffect transition="in" filter="barn(inVertical)">
                                      <p:cBhvr>
                                        <p:cTn id="38" dur="500"/>
                                        <p:tgtEl>
                                          <p:spTgt spid="61">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62">
                                            <p:txEl>
                                              <p:pRg st="0" end="0"/>
                                            </p:txEl>
                                          </p:spTgt>
                                        </p:tgtEl>
                                        <p:attrNameLst>
                                          <p:attrName>style.visibility</p:attrName>
                                        </p:attrNameLst>
                                      </p:cBhvr>
                                      <p:to>
                                        <p:strVal val="visible"/>
                                      </p:to>
                                    </p:set>
                                    <p:animEffect transition="in" filter="barn(inVertical)">
                                      <p:cBhvr>
                                        <p:cTn id="41" dur="500"/>
                                        <p:tgtEl>
                                          <p:spTgt spid="62">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63">
                                            <p:txEl>
                                              <p:pRg st="0" end="0"/>
                                            </p:txEl>
                                          </p:spTgt>
                                        </p:tgtEl>
                                        <p:attrNameLst>
                                          <p:attrName>style.visibility</p:attrName>
                                        </p:attrNameLst>
                                      </p:cBhvr>
                                      <p:to>
                                        <p:strVal val="visible"/>
                                      </p:to>
                                    </p:set>
                                    <p:animEffect transition="in" filter="barn(inVertical)">
                                      <p:cBhvr>
                                        <p:cTn id="44" dur="500"/>
                                        <p:tgtEl>
                                          <p:spTgt spid="63">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64">
                                            <p:txEl>
                                              <p:pRg st="0" end="0"/>
                                            </p:txEl>
                                          </p:spTgt>
                                        </p:tgtEl>
                                        <p:attrNameLst>
                                          <p:attrName>style.visibility</p:attrName>
                                        </p:attrNameLst>
                                      </p:cBhvr>
                                      <p:to>
                                        <p:strVal val="visible"/>
                                      </p:to>
                                    </p:set>
                                    <p:animEffect transition="in" filter="barn(inVertical)">
                                      <p:cBhvr>
                                        <p:cTn id="47" dur="500"/>
                                        <p:tgtEl>
                                          <p:spTgt spid="64">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65">
                                            <p:txEl>
                                              <p:pRg st="0" end="0"/>
                                            </p:txEl>
                                          </p:spTgt>
                                        </p:tgtEl>
                                        <p:attrNameLst>
                                          <p:attrName>style.visibility</p:attrName>
                                        </p:attrNameLst>
                                      </p:cBhvr>
                                      <p:to>
                                        <p:strVal val="visible"/>
                                      </p:to>
                                    </p:set>
                                    <p:animEffect transition="in" filter="barn(inVertical)">
                                      <p:cBhvr>
                                        <p:cTn id="50" dur="500"/>
                                        <p:tgtEl>
                                          <p:spTgt spid="65">
                                            <p:txEl>
                                              <p:pRg st="0" end="0"/>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66">
                                            <p:txEl>
                                              <p:pRg st="0" end="0"/>
                                            </p:txEl>
                                          </p:spTgt>
                                        </p:tgtEl>
                                        <p:attrNameLst>
                                          <p:attrName>style.visibility</p:attrName>
                                        </p:attrNameLst>
                                      </p:cBhvr>
                                      <p:to>
                                        <p:strVal val="visible"/>
                                      </p:to>
                                    </p:set>
                                    <p:animEffect transition="in" filter="barn(inVertical)">
                                      <p:cBhvr>
                                        <p:cTn id="53" dur="500"/>
                                        <p:tgtEl>
                                          <p:spTgt spid="66">
                                            <p:txEl>
                                              <p:pRg st="0" end="0"/>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67">
                                            <p:txEl>
                                              <p:pRg st="0" end="0"/>
                                            </p:txEl>
                                          </p:spTgt>
                                        </p:tgtEl>
                                        <p:attrNameLst>
                                          <p:attrName>style.visibility</p:attrName>
                                        </p:attrNameLst>
                                      </p:cBhvr>
                                      <p:to>
                                        <p:strVal val="visible"/>
                                      </p:to>
                                    </p:set>
                                    <p:animEffect transition="in" filter="barn(inVertical)">
                                      <p:cBhvr>
                                        <p:cTn id="56" dur="500"/>
                                        <p:tgtEl>
                                          <p:spTgt spid="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565"/>
            <a:ext cx="10515600" cy="1325563"/>
          </a:xfrm>
        </p:spPr>
        <p:txBody>
          <a:bodyPr/>
          <a:lstStyle/>
          <a:p>
            <a:r>
              <a:rPr lang="en-US" b="1" dirty="0">
                <a:solidFill>
                  <a:srgbClr val="FF0000"/>
                </a:solidFill>
                <a:latin typeface="Times New Roman" panose="02020603050405020304" pitchFamily="18" charset="0"/>
                <a:cs typeface="Times New Roman" panose="02020603050405020304" pitchFamily="18" charset="0"/>
              </a:rPr>
              <a:t>CÂU 10</a:t>
            </a:r>
            <a:r>
              <a:rPr lang="en-US" b="1" dirty="0">
                <a:solidFill>
                  <a:srgbClr val="002060"/>
                </a:solidFill>
                <a:latin typeface="Times New Roman" panose="02020603050405020304" pitchFamily="18" charset="0"/>
                <a:cs typeface="Times New Roman" panose="02020603050405020304" pitchFamily="18" charset="0"/>
              </a:rPr>
              <a:t>: Ô </a:t>
            </a:r>
            <a:r>
              <a:rPr lang="en-US" b="1" dirty="0" err="1">
                <a:solidFill>
                  <a:srgbClr val="002060"/>
                </a:solidFill>
                <a:latin typeface="Times New Roman" panose="02020603050405020304" pitchFamily="18" charset="0"/>
                <a:cs typeface="Times New Roman" panose="02020603050405020304" pitchFamily="18" charset="0"/>
              </a:rPr>
              <a:t>chữ</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gồm</a:t>
            </a:r>
            <a:r>
              <a:rPr lang="en-US" b="1" dirty="0">
                <a:solidFill>
                  <a:srgbClr val="002060"/>
                </a:solidFill>
                <a:latin typeface="Times New Roman" panose="02020603050405020304" pitchFamily="18" charset="0"/>
                <a:cs typeface="Times New Roman" panose="02020603050405020304" pitchFamily="18" charset="0"/>
              </a:rPr>
              <a:t> 15 </a:t>
            </a:r>
            <a:r>
              <a:rPr lang="en-US" b="1" dirty="0" err="1">
                <a:solidFill>
                  <a:srgbClr val="002060"/>
                </a:solidFill>
                <a:latin typeface="Times New Roman" panose="02020603050405020304" pitchFamily="18" charset="0"/>
                <a:cs typeface="Times New Roman" panose="02020603050405020304" pitchFamily="18" charset="0"/>
              </a:rPr>
              <a:t>chữ</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cái</a:t>
            </a:r>
            <a:endParaRPr lang="en-US" b="1" dirty="0">
              <a:solidFill>
                <a:srgbClr val="002060"/>
              </a:solidFill>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0791" y="2168584"/>
            <a:ext cx="6384870" cy="4532109"/>
          </a:xfrm>
        </p:spPr>
      </p:pic>
      <p:sp>
        <p:nvSpPr>
          <p:cNvPr id="4" name="Action Button: Back or Previous 3">
            <a:hlinkClick r:id="rId4" action="ppaction://hlinksldjump" highlightClick="1"/>
          </p:cNvPr>
          <p:cNvSpPr/>
          <p:nvPr/>
        </p:nvSpPr>
        <p:spPr>
          <a:xfrm>
            <a:off x="11698514" y="5074371"/>
            <a:ext cx="493485" cy="51525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04490" y="53565"/>
            <a:ext cx="1987509" cy="109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33172" y="1267630"/>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L</a:t>
            </a:r>
          </a:p>
        </p:txBody>
      </p:sp>
      <p:sp>
        <p:nvSpPr>
          <p:cNvPr id="22" name="Rectangle 21"/>
          <p:cNvSpPr/>
          <p:nvPr/>
        </p:nvSpPr>
        <p:spPr>
          <a:xfrm>
            <a:off x="1176817" y="1267629"/>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Ố</a:t>
            </a:r>
          </a:p>
        </p:txBody>
      </p:sp>
      <p:sp>
        <p:nvSpPr>
          <p:cNvPr id="23" name="Rectangle 22"/>
          <p:cNvSpPr/>
          <p:nvPr/>
        </p:nvSpPr>
        <p:spPr>
          <a:xfrm>
            <a:off x="1808871" y="1267628"/>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I</a:t>
            </a:r>
          </a:p>
        </p:txBody>
      </p:sp>
      <p:sp>
        <p:nvSpPr>
          <p:cNvPr id="24" name="Rectangle 23"/>
          <p:cNvSpPr/>
          <p:nvPr/>
        </p:nvSpPr>
        <p:spPr>
          <a:xfrm>
            <a:off x="2560621" y="1267628"/>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S</a:t>
            </a:r>
          </a:p>
        </p:txBody>
      </p:sp>
      <p:sp>
        <p:nvSpPr>
          <p:cNvPr id="25" name="Rectangle 24"/>
          <p:cNvSpPr/>
          <p:nvPr/>
        </p:nvSpPr>
        <p:spPr>
          <a:xfrm>
            <a:off x="3194341" y="1267628"/>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Ố</a:t>
            </a:r>
          </a:p>
        </p:txBody>
      </p:sp>
      <p:sp>
        <p:nvSpPr>
          <p:cNvPr id="26" name="Rectangle 25"/>
          <p:cNvSpPr/>
          <p:nvPr/>
        </p:nvSpPr>
        <p:spPr>
          <a:xfrm>
            <a:off x="3819620" y="1250462"/>
            <a:ext cx="578223" cy="563867"/>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N</a:t>
            </a:r>
          </a:p>
        </p:txBody>
      </p:sp>
      <p:sp>
        <p:nvSpPr>
          <p:cNvPr id="27" name="Rectangle 26"/>
          <p:cNvSpPr/>
          <p:nvPr/>
        </p:nvSpPr>
        <p:spPr>
          <a:xfrm>
            <a:off x="4435240" y="1243529"/>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G</a:t>
            </a:r>
          </a:p>
        </p:txBody>
      </p:sp>
      <p:sp>
        <p:nvSpPr>
          <p:cNvPr id="28" name="Rectangle 27"/>
          <p:cNvSpPr/>
          <p:nvPr/>
        </p:nvSpPr>
        <p:spPr>
          <a:xfrm>
            <a:off x="5279891" y="1252302"/>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p>
        </p:txBody>
      </p:sp>
      <p:sp>
        <p:nvSpPr>
          <p:cNvPr id="29" name="Rectangle 28"/>
          <p:cNvSpPr/>
          <p:nvPr/>
        </p:nvSpPr>
        <p:spPr>
          <a:xfrm>
            <a:off x="5927471" y="1258638"/>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Ử</a:t>
            </a:r>
          </a:p>
        </p:txBody>
      </p:sp>
      <p:sp>
        <p:nvSpPr>
          <p:cNvPr id="30" name="Rectangle 29"/>
          <p:cNvSpPr/>
          <p:nvPr/>
        </p:nvSpPr>
        <p:spPr>
          <a:xfrm>
            <a:off x="6568482" y="1243529"/>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Ở</a:t>
            </a:r>
          </a:p>
        </p:txBody>
      </p:sp>
      <p:sp>
        <p:nvSpPr>
          <p:cNvPr id="31" name="Rectangle 30"/>
          <p:cNvSpPr/>
          <p:nvPr/>
        </p:nvSpPr>
        <p:spPr>
          <a:xfrm>
            <a:off x="7183226" y="1264972"/>
            <a:ext cx="578223" cy="55569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N</a:t>
            </a:r>
          </a:p>
        </p:txBody>
      </p:sp>
      <p:sp>
        <p:nvSpPr>
          <p:cNvPr id="32" name="Rectangle 31"/>
          <p:cNvSpPr/>
          <p:nvPr/>
        </p:nvSpPr>
        <p:spPr>
          <a:xfrm>
            <a:off x="7842319" y="1258638"/>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G</a:t>
            </a:r>
          </a:p>
        </p:txBody>
      </p:sp>
      <p:sp>
        <p:nvSpPr>
          <p:cNvPr id="55" name="Rectangle 54"/>
          <p:cNvSpPr/>
          <p:nvPr/>
        </p:nvSpPr>
        <p:spPr>
          <a:xfrm>
            <a:off x="9439064" y="1284659"/>
            <a:ext cx="578223" cy="551330"/>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p>
        </p:txBody>
      </p:sp>
      <p:sp>
        <p:nvSpPr>
          <p:cNvPr id="56" name="Rectangle 55"/>
          <p:cNvSpPr/>
          <p:nvPr/>
        </p:nvSpPr>
        <p:spPr>
          <a:xfrm>
            <a:off x="8824320" y="1284659"/>
            <a:ext cx="578223" cy="551330"/>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T</a:t>
            </a:r>
          </a:p>
        </p:txBody>
      </p:sp>
      <p:sp>
        <p:nvSpPr>
          <p:cNvPr id="57" name="Rectangle 56"/>
          <p:cNvSpPr/>
          <p:nvPr/>
        </p:nvSpPr>
        <p:spPr>
          <a:xfrm>
            <a:off x="10089289" y="1296095"/>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Ụ</a:t>
            </a:r>
          </a:p>
        </p:txBody>
      </p:sp>
    </p:spTree>
    <p:extLst>
      <p:ext uri="{BB962C8B-B14F-4D97-AF65-F5344CB8AC3E}">
        <p14:creationId xmlns:p14="http://schemas.microsoft.com/office/powerpoint/2010/main" val="306370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barn(inVertical)">
                                      <p:cBhvr>
                                        <p:cTn id="11" dur="500"/>
                                        <p:tgtEl>
                                          <p:spTgt spid="21">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22">
                                            <p:txEl>
                                              <p:pRg st="0" end="0"/>
                                            </p:txEl>
                                          </p:spTgt>
                                        </p:tgtEl>
                                        <p:attrNameLst>
                                          <p:attrName>style.visibility</p:attrName>
                                        </p:attrNameLst>
                                      </p:cBhvr>
                                      <p:to>
                                        <p:strVal val="visible"/>
                                      </p:to>
                                    </p:set>
                                    <p:animEffect transition="in" filter="barn(inVertical)">
                                      <p:cBhvr>
                                        <p:cTn id="14" dur="500"/>
                                        <p:tgtEl>
                                          <p:spTgt spid="22">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barn(inVertical)">
                                      <p:cBhvr>
                                        <p:cTn id="17" dur="500"/>
                                        <p:tgtEl>
                                          <p:spTgt spid="23">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barn(inVertical)">
                                      <p:cBhvr>
                                        <p:cTn id="20" dur="500"/>
                                        <p:tgtEl>
                                          <p:spTgt spid="24">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Effect transition="in" filter="barn(inVertical)">
                                      <p:cBhvr>
                                        <p:cTn id="23" dur="500"/>
                                        <p:tgtEl>
                                          <p:spTgt spid="25">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barn(inVertical)">
                                      <p:cBhvr>
                                        <p:cTn id="26" dur="500"/>
                                        <p:tgtEl>
                                          <p:spTgt spid="26">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animEffect transition="in" filter="barn(inVertical)">
                                      <p:cBhvr>
                                        <p:cTn id="29" dur="500"/>
                                        <p:tgtEl>
                                          <p:spTgt spid="27">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barn(inVertical)">
                                      <p:cBhvr>
                                        <p:cTn id="32" dur="500"/>
                                        <p:tgtEl>
                                          <p:spTgt spid="28">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barn(inVertical)">
                                      <p:cBhvr>
                                        <p:cTn id="35" dur="500"/>
                                        <p:tgtEl>
                                          <p:spTgt spid="29">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0">
                                            <p:txEl>
                                              <p:pRg st="0" end="0"/>
                                            </p:txEl>
                                          </p:spTgt>
                                        </p:tgtEl>
                                        <p:attrNameLst>
                                          <p:attrName>style.visibility</p:attrName>
                                        </p:attrNameLst>
                                      </p:cBhvr>
                                      <p:to>
                                        <p:strVal val="visible"/>
                                      </p:to>
                                    </p:set>
                                    <p:animEffect transition="in" filter="barn(inVertical)">
                                      <p:cBhvr>
                                        <p:cTn id="38" dur="500"/>
                                        <p:tgtEl>
                                          <p:spTgt spid="30">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1">
                                            <p:txEl>
                                              <p:pRg st="0" end="0"/>
                                            </p:txEl>
                                          </p:spTgt>
                                        </p:tgtEl>
                                        <p:attrNameLst>
                                          <p:attrName>style.visibility</p:attrName>
                                        </p:attrNameLst>
                                      </p:cBhvr>
                                      <p:to>
                                        <p:strVal val="visible"/>
                                      </p:to>
                                    </p:set>
                                    <p:animEffect transition="in" filter="barn(inVertical)">
                                      <p:cBhvr>
                                        <p:cTn id="41" dur="500"/>
                                        <p:tgtEl>
                                          <p:spTgt spid="31">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32">
                                            <p:txEl>
                                              <p:pRg st="0" end="0"/>
                                            </p:txEl>
                                          </p:spTgt>
                                        </p:tgtEl>
                                        <p:attrNameLst>
                                          <p:attrName>style.visibility</p:attrName>
                                        </p:attrNameLst>
                                      </p:cBhvr>
                                      <p:to>
                                        <p:strVal val="visible"/>
                                      </p:to>
                                    </p:set>
                                    <p:animEffect transition="in" filter="barn(inVertical)">
                                      <p:cBhvr>
                                        <p:cTn id="44" dur="500"/>
                                        <p:tgtEl>
                                          <p:spTgt spid="32">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55">
                                            <p:txEl>
                                              <p:pRg st="0" end="0"/>
                                            </p:txEl>
                                          </p:spTgt>
                                        </p:tgtEl>
                                        <p:attrNameLst>
                                          <p:attrName>style.visibility</p:attrName>
                                        </p:attrNameLst>
                                      </p:cBhvr>
                                      <p:to>
                                        <p:strVal val="visible"/>
                                      </p:to>
                                    </p:set>
                                    <p:animEffect transition="in" filter="barn(inVertical)">
                                      <p:cBhvr>
                                        <p:cTn id="47" dur="500"/>
                                        <p:tgtEl>
                                          <p:spTgt spid="55">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56">
                                            <p:txEl>
                                              <p:pRg st="0" end="0"/>
                                            </p:txEl>
                                          </p:spTgt>
                                        </p:tgtEl>
                                        <p:attrNameLst>
                                          <p:attrName>style.visibility</p:attrName>
                                        </p:attrNameLst>
                                      </p:cBhvr>
                                      <p:to>
                                        <p:strVal val="visible"/>
                                      </p:to>
                                    </p:set>
                                    <p:animEffect transition="in" filter="barn(inVertical)">
                                      <p:cBhvr>
                                        <p:cTn id="50" dur="500"/>
                                        <p:tgtEl>
                                          <p:spTgt spid="56">
                                            <p:txEl>
                                              <p:pRg st="0" end="0"/>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57">
                                            <p:txEl>
                                              <p:pRg st="0" end="0"/>
                                            </p:txEl>
                                          </p:spTgt>
                                        </p:tgtEl>
                                        <p:attrNameLst>
                                          <p:attrName>style.visibility</p:attrName>
                                        </p:attrNameLst>
                                      </p:cBhvr>
                                      <p:to>
                                        <p:strVal val="visible"/>
                                      </p:to>
                                    </p:set>
                                    <p:animEffect transition="in" filter="barn(inVertical)">
                                      <p:cBhvr>
                                        <p:cTn id="53"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2288" y="-116266"/>
            <a:ext cx="10515600" cy="1325563"/>
          </a:xfrm>
        </p:spPr>
        <p:txBody>
          <a:bodyPr/>
          <a:lstStyle/>
          <a:p>
            <a:r>
              <a:rPr lang="en-US" b="1" dirty="0">
                <a:solidFill>
                  <a:srgbClr val="FF0000"/>
                </a:solidFill>
                <a:latin typeface="Times New Roman" panose="02020603050405020304" pitchFamily="18" charset="0"/>
                <a:cs typeface="Times New Roman" panose="02020603050405020304" pitchFamily="18" charset="0"/>
              </a:rPr>
              <a:t>CÂU 11</a:t>
            </a:r>
            <a:r>
              <a:rPr lang="en-US" b="1" dirty="0">
                <a:latin typeface="Times New Roman" panose="02020603050405020304" pitchFamily="18" charset="0"/>
                <a:cs typeface="Times New Roman" panose="02020603050405020304" pitchFamily="18" charset="0"/>
              </a:rPr>
              <a:t>: Ô </a:t>
            </a:r>
            <a:r>
              <a:rPr lang="en-US" b="1" dirty="0" err="1">
                <a:latin typeface="Times New Roman" panose="02020603050405020304" pitchFamily="18" charset="0"/>
                <a:cs typeface="Times New Roman" panose="02020603050405020304" pitchFamily="18" charset="0"/>
              </a:rPr>
              <a:t>chữ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gồm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14 </a:t>
            </a:r>
            <a:r>
              <a:rPr lang="en-US" b="1" dirty="0" err="1">
                <a:latin typeface="Times New Roman" panose="02020603050405020304" pitchFamily="18" charset="0"/>
                <a:cs typeface="Times New Roman" panose="02020603050405020304" pitchFamily="18" charset="0"/>
              </a:rPr>
              <a:t>chữ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cái</a:t>
            </a:r>
            <a:endParaRPr lang="en-US" b="1" dirty="0">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596914" y="5370285"/>
            <a:ext cx="595085" cy="44268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274" y="0"/>
            <a:ext cx="2133725" cy="117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67661"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K</a:t>
            </a:r>
          </a:p>
        </p:txBody>
      </p:sp>
      <p:sp>
        <p:nvSpPr>
          <p:cNvPr id="9" name="Rectangle 8"/>
          <p:cNvSpPr/>
          <p:nvPr/>
        </p:nvSpPr>
        <p:spPr>
          <a:xfrm>
            <a:off x="940014"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p>
        </p:txBody>
      </p:sp>
      <p:sp>
        <p:nvSpPr>
          <p:cNvPr id="11" name="Rectangle 10"/>
          <p:cNvSpPr/>
          <p:nvPr/>
        </p:nvSpPr>
        <p:spPr>
          <a:xfrm>
            <a:off x="1612367"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Ô</a:t>
            </a:r>
          </a:p>
        </p:txBody>
      </p:sp>
      <p:sp>
        <p:nvSpPr>
          <p:cNvPr id="12" name="Rectangle 11"/>
          <p:cNvSpPr/>
          <p:nvPr/>
        </p:nvSpPr>
        <p:spPr>
          <a:xfrm>
            <a:off x="2256871"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N</a:t>
            </a:r>
          </a:p>
        </p:txBody>
      </p:sp>
      <p:sp>
        <p:nvSpPr>
          <p:cNvPr id="13" name="Rectangle 12"/>
          <p:cNvSpPr/>
          <p:nvPr/>
        </p:nvSpPr>
        <p:spPr>
          <a:xfrm>
            <a:off x="2883059" y="1261591"/>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G</a:t>
            </a:r>
          </a:p>
        </p:txBody>
      </p:sp>
      <p:sp>
        <p:nvSpPr>
          <p:cNvPr id="14" name="Rectangle 13"/>
          <p:cNvSpPr/>
          <p:nvPr/>
        </p:nvSpPr>
        <p:spPr>
          <a:xfrm>
            <a:off x="3768366" y="1261591"/>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C</a:t>
            </a:r>
          </a:p>
        </p:txBody>
      </p:sp>
      <p:sp>
        <p:nvSpPr>
          <p:cNvPr id="15" name="Rectangle 14"/>
          <p:cNvSpPr/>
          <p:nvPr/>
        </p:nvSpPr>
        <p:spPr>
          <a:xfrm>
            <a:off x="4409935" y="1261591"/>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Ó</a:t>
            </a:r>
          </a:p>
        </p:txBody>
      </p:sp>
      <p:sp>
        <p:nvSpPr>
          <p:cNvPr id="16" name="Rectangle 15"/>
          <p:cNvSpPr/>
          <p:nvPr/>
        </p:nvSpPr>
        <p:spPr>
          <a:xfrm>
            <a:off x="5314693" y="1273083"/>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V</a:t>
            </a:r>
          </a:p>
        </p:txBody>
      </p:sp>
      <p:sp>
        <p:nvSpPr>
          <p:cNvPr id="17" name="Rectangle 16"/>
          <p:cNvSpPr/>
          <p:nvPr/>
        </p:nvSpPr>
        <p:spPr>
          <a:xfrm>
            <a:off x="5978100"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I</a:t>
            </a:r>
          </a:p>
        </p:txBody>
      </p:sp>
      <p:sp>
        <p:nvSpPr>
          <p:cNvPr id="18" name="Rectangle 17"/>
          <p:cNvSpPr/>
          <p:nvPr/>
        </p:nvSpPr>
        <p:spPr>
          <a:xfrm>
            <a:off x="6630968" y="1260439"/>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Ệ</a:t>
            </a:r>
          </a:p>
        </p:txBody>
      </p:sp>
      <p:sp>
        <p:nvSpPr>
          <p:cNvPr id="19" name="Rectangle 18"/>
          <p:cNvSpPr/>
          <p:nvPr/>
        </p:nvSpPr>
        <p:spPr>
          <a:xfrm>
            <a:off x="7288716" y="1256265"/>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C</a:t>
            </a:r>
          </a:p>
        </p:txBody>
      </p:sp>
      <p:sp>
        <p:nvSpPr>
          <p:cNvPr id="20" name="Rectangle 19"/>
          <p:cNvSpPr/>
          <p:nvPr/>
        </p:nvSpPr>
        <p:spPr>
          <a:xfrm>
            <a:off x="8199133" y="1273083"/>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L</a:t>
            </a:r>
          </a:p>
        </p:txBody>
      </p:sp>
      <p:sp>
        <p:nvSpPr>
          <p:cNvPr id="21" name="Rectangle 20"/>
          <p:cNvSpPr/>
          <p:nvPr/>
        </p:nvSpPr>
        <p:spPr>
          <a:xfrm>
            <a:off x="8905160"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À</a:t>
            </a:r>
          </a:p>
        </p:txBody>
      </p:sp>
      <p:sp>
        <p:nvSpPr>
          <p:cNvPr id="22" name="Rectangle 21"/>
          <p:cNvSpPr/>
          <p:nvPr/>
        </p:nvSpPr>
        <p:spPr>
          <a:xfrm>
            <a:off x="9584231" y="1273083"/>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M</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8141" y="2249941"/>
            <a:ext cx="8181149" cy="4301701"/>
          </a:xfrm>
          <a:prstGeom prst="rect">
            <a:avLst/>
          </a:prstGeom>
        </p:spPr>
      </p:pic>
    </p:spTree>
    <p:extLst>
      <p:ext uri="{BB962C8B-B14F-4D97-AF65-F5344CB8AC3E}">
        <p14:creationId xmlns:p14="http://schemas.microsoft.com/office/powerpoint/2010/main" val="27457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barn(inVertical)">
                                      <p:cBhvr>
                                        <p:cTn id="11" dur="500"/>
                                        <p:tgtEl>
                                          <p:spTgt spid="8">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barn(inVertical)">
                                      <p:cBhvr>
                                        <p:cTn id="20" dur="500"/>
                                        <p:tgtEl>
                                          <p:spTgt spid="12">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arn(inVertical)">
                                      <p:cBhvr>
                                        <p:cTn id="23" dur="500"/>
                                        <p:tgtEl>
                                          <p:spTgt spid="13">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barn(inVertical)">
                                      <p:cBhvr>
                                        <p:cTn id="26" dur="500"/>
                                        <p:tgtEl>
                                          <p:spTgt spid="14">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arn(inVertical)">
                                      <p:cBhvr>
                                        <p:cTn id="32" dur="500"/>
                                        <p:tgtEl>
                                          <p:spTgt spid="16">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barn(inVertical)">
                                      <p:cBhvr>
                                        <p:cTn id="35" dur="500"/>
                                        <p:tgtEl>
                                          <p:spTgt spid="17">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Effect transition="in" filter="barn(inVertical)">
                                      <p:cBhvr>
                                        <p:cTn id="38" dur="500"/>
                                        <p:tgtEl>
                                          <p:spTgt spid="18">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barn(inVertical)">
                                      <p:cBhvr>
                                        <p:cTn id="41" dur="500"/>
                                        <p:tgtEl>
                                          <p:spTgt spid="19">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barn(inVertical)">
                                      <p:cBhvr>
                                        <p:cTn id="47" dur="500"/>
                                        <p:tgtEl>
                                          <p:spTgt spid="21">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Effect transition="in" filter="barn(inVertical)">
                                      <p:cBhvr>
                                        <p:cTn id="50"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517" y="-138498"/>
            <a:ext cx="10515600" cy="1325563"/>
          </a:xfrm>
        </p:spPr>
        <p:txBody>
          <a:bodyPr>
            <a:normAutofit/>
          </a:bodyPr>
          <a:lstStyle/>
          <a:p>
            <a:r>
              <a:rPr lang="en-US" sz="4000" b="1" dirty="0">
                <a:solidFill>
                  <a:srgbClr val="FF0000"/>
                </a:solidFill>
                <a:latin typeface="Times New Roman" panose="02020603050405020304" pitchFamily="18" charset="0"/>
                <a:cs typeface="Times New Roman" panose="02020603050405020304" pitchFamily="18" charset="0"/>
              </a:rPr>
              <a:t>CÂU 12</a:t>
            </a:r>
            <a:r>
              <a:rPr lang="en-US" sz="4000" b="1" dirty="0">
                <a:latin typeface="Times New Roman" panose="02020603050405020304" pitchFamily="18" charset="0"/>
                <a:cs typeface="Times New Roman" panose="02020603050405020304" pitchFamily="18" charset="0"/>
              </a:rPr>
              <a:t>: Ô </a:t>
            </a:r>
            <a:r>
              <a:rPr lang="en-US" sz="4000" b="1" dirty="0" err="1">
                <a:latin typeface="Times New Roman" panose="02020603050405020304" pitchFamily="18" charset="0"/>
                <a:cs typeface="Times New Roman" panose="02020603050405020304" pitchFamily="18" charset="0"/>
              </a:rPr>
              <a:t>chữ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gồm</a:t>
            </a:r>
            <a:r>
              <a:rPr lang="en-US" sz="4000" b="1" dirty="0">
                <a:latin typeface="Times New Roman" panose="02020603050405020304" pitchFamily="18" charset="0"/>
                <a:cs typeface="Times New Roman" panose="02020603050405020304" pitchFamily="18" charset="0"/>
              </a:rPr>
              <a:t> 10 </a:t>
            </a:r>
            <a:r>
              <a:rPr lang="en-US" sz="4000" b="1" dirty="0" err="1">
                <a:latin typeface="Times New Roman" panose="02020603050405020304" pitchFamily="18" charset="0"/>
                <a:cs typeface="Times New Roman" panose="02020603050405020304" pitchFamily="18" charset="0"/>
              </a:rPr>
              <a:t>chữ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cái</a:t>
            </a:r>
            <a:endParaRPr lang="en-US" sz="4000" b="1" dirty="0">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353800" y="6176963"/>
            <a:ext cx="838199" cy="6810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75" y="167507"/>
            <a:ext cx="1908629" cy="104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50354" y="119955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B</a:t>
            </a:r>
          </a:p>
        </p:txBody>
      </p:sp>
      <p:sp>
        <p:nvSpPr>
          <p:cNvPr id="9" name="Rectangle 8"/>
          <p:cNvSpPr/>
          <p:nvPr/>
        </p:nvSpPr>
        <p:spPr>
          <a:xfrm>
            <a:off x="2922707" y="119955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Ị</a:t>
            </a:r>
          </a:p>
        </p:txBody>
      </p:sp>
      <p:sp>
        <p:nvSpPr>
          <p:cNvPr id="10" name="Rectangle 9"/>
          <p:cNvSpPr/>
          <p:nvPr/>
        </p:nvSpPr>
        <p:spPr>
          <a:xfrm>
            <a:off x="3982787" y="119955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K</a:t>
            </a:r>
          </a:p>
        </p:txBody>
      </p:sp>
      <p:sp>
        <p:nvSpPr>
          <p:cNvPr id="11" name="Rectangle 10"/>
          <p:cNvSpPr/>
          <p:nvPr/>
        </p:nvSpPr>
        <p:spPr>
          <a:xfrm>
            <a:off x="4605729" y="119955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Í</a:t>
            </a:r>
          </a:p>
        </p:txBody>
      </p:sp>
      <p:sp>
        <p:nvSpPr>
          <p:cNvPr id="12" name="Rectangle 11"/>
          <p:cNvSpPr/>
          <p:nvPr/>
        </p:nvSpPr>
        <p:spPr>
          <a:xfrm>
            <a:off x="5223019" y="119955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C</a:t>
            </a:r>
          </a:p>
        </p:txBody>
      </p:sp>
      <p:sp>
        <p:nvSpPr>
          <p:cNvPr id="13" name="Rectangle 12"/>
          <p:cNvSpPr/>
          <p:nvPr/>
        </p:nvSpPr>
        <p:spPr>
          <a:xfrm>
            <a:off x="5857223" y="1187065"/>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p>
        </p:txBody>
      </p:sp>
      <p:sp>
        <p:nvSpPr>
          <p:cNvPr id="14" name="Rectangle 13"/>
          <p:cNvSpPr/>
          <p:nvPr/>
        </p:nvSpPr>
        <p:spPr>
          <a:xfrm>
            <a:off x="6702529" y="121331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Đ</a:t>
            </a:r>
          </a:p>
        </p:txBody>
      </p:sp>
      <p:sp>
        <p:nvSpPr>
          <p:cNvPr id="15" name="Rectangle 14"/>
          <p:cNvSpPr/>
          <p:nvPr/>
        </p:nvSpPr>
        <p:spPr>
          <a:xfrm>
            <a:off x="7339957" y="1230680"/>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Ộ</a:t>
            </a:r>
          </a:p>
        </p:txBody>
      </p:sp>
      <p:sp>
        <p:nvSpPr>
          <p:cNvPr id="16" name="Rectangle 15"/>
          <p:cNvSpPr/>
          <p:nvPr/>
        </p:nvSpPr>
        <p:spPr>
          <a:xfrm>
            <a:off x="7984245" y="1231223"/>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N</a:t>
            </a:r>
          </a:p>
        </p:txBody>
      </p:sp>
      <p:sp>
        <p:nvSpPr>
          <p:cNvPr id="17" name="Rectangle 16"/>
          <p:cNvSpPr/>
          <p:nvPr/>
        </p:nvSpPr>
        <p:spPr>
          <a:xfrm>
            <a:off x="8628533" y="124508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G</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61" y="1903343"/>
            <a:ext cx="6338582" cy="4954658"/>
          </a:xfrm>
          <a:prstGeom prst="rect">
            <a:avLst/>
          </a:prstGeom>
        </p:spPr>
      </p:pic>
    </p:spTree>
    <p:extLst>
      <p:ext uri="{BB962C8B-B14F-4D97-AF65-F5344CB8AC3E}">
        <p14:creationId xmlns:p14="http://schemas.microsoft.com/office/powerpoint/2010/main" val="360683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barn(inVertical)">
                                      <p:cBhvr>
                                        <p:cTn id="23" dur="500"/>
                                        <p:tgtEl>
                                          <p:spTgt spid="12">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barn(inVertical)">
                                      <p:cBhvr>
                                        <p:cTn id="26" dur="500"/>
                                        <p:tgtEl>
                                          <p:spTgt spid="13">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barn(inVertical)">
                                      <p:cBhvr>
                                        <p:cTn id="29" dur="500"/>
                                        <p:tgtEl>
                                          <p:spTgt spid="14">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barn(inVertical)">
                                      <p:cBhvr>
                                        <p:cTn id="32" dur="500"/>
                                        <p:tgtEl>
                                          <p:spTgt spid="15">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barn(inVertical)">
                                      <p:cBhvr>
                                        <p:cTn id="35" dur="500"/>
                                        <p:tgtEl>
                                          <p:spTgt spid="16">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barn(inVertical)">
                                      <p:cBhvr>
                                        <p:cTn id="38"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rgbClr val="0070C0"/>
                </a:solidFill>
                <a:latin typeface="Times New Roman" panose="02020603050405020304" pitchFamily="18" charset="0"/>
                <a:cs typeface="Times New Roman" panose="02020603050405020304" pitchFamily="18" charset="0"/>
              </a:rPr>
              <a:t>NGHIỆN GAME ONLINE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 y="1690688"/>
            <a:ext cx="6087979" cy="42195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7979" y="1690688"/>
            <a:ext cx="6104021" cy="4219575"/>
          </a:xfrm>
          <a:prstGeom prst="rect">
            <a:avLst/>
          </a:prstGeom>
        </p:spPr>
      </p:pic>
    </p:spTree>
    <p:extLst>
      <p:ext uri="{BB962C8B-B14F-4D97-AF65-F5344CB8AC3E}">
        <p14:creationId xmlns:p14="http://schemas.microsoft.com/office/powerpoint/2010/main" val="123159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69863"/>
            <a:ext cx="9144000" cy="2387600"/>
          </a:xfrm>
        </p:spPr>
        <p:txBody>
          <a:bodyPr/>
          <a:lstStyle/>
          <a:p>
            <a:r>
              <a:rPr lang="en-US" dirty="0"/>
              <a:t/>
            </a:r>
            <a:br>
              <a:rPr lang="en-US" dirty="0"/>
            </a:br>
            <a:endParaRPr lang="en-US" dirty="0"/>
          </a:p>
        </p:txBody>
      </p:sp>
      <p:pic>
        <p:nvPicPr>
          <p:cNvPr id="4" name="Picture 2" descr="Hình ảnh có liên quan"/>
          <p:cNvPicPr>
            <a:picLocks noChangeAspect="1" noChangeArrowheads="1"/>
          </p:cNvPicPr>
          <p:nvPr/>
        </p:nvPicPr>
        <p:blipFill>
          <a:blip r:embed="rId3"/>
          <a:srcRect b="22022"/>
          <a:stretch>
            <a:fillRect/>
          </a:stretch>
        </p:blipFill>
        <p:spPr bwMode="auto">
          <a:xfrm>
            <a:off x="1038225" y="1495426"/>
            <a:ext cx="7410450" cy="4421649"/>
          </a:xfrm>
          <a:prstGeom prst="rect">
            <a:avLst/>
          </a:prstGeom>
          <a:noFill/>
        </p:spPr>
      </p:pic>
      <p:sp>
        <p:nvSpPr>
          <p:cNvPr id="5" name="Title 1"/>
          <p:cNvSpPr txBox="1">
            <a:spLocks/>
          </p:cNvSpPr>
          <p:nvPr/>
        </p:nvSpPr>
        <p:spPr>
          <a:xfrm>
            <a:off x="342900" y="169863"/>
            <a:ext cx="8801100"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ý </a:t>
            </a:r>
            <a:r>
              <a:rPr lang="en-US" b="1" dirty="0" err="1">
                <a:latin typeface="Times New Roman" panose="02020603050405020304" pitchFamily="18" charset="0"/>
                <a:cs typeface="Times New Roman" panose="02020603050405020304" pitchFamily="18" charset="0"/>
              </a:rPr>
              <a:t>kiến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 An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sao</a:t>
            </a:r>
            <a:r>
              <a:rPr lang="en-US" b="1" dirty="0">
                <a:latin typeface="Times New Roman" panose="02020603050405020304" pitchFamily="18" charset="0"/>
                <a:cs typeface="Times New Roman" panose="02020603050405020304" pitchFamily="18" charset="0"/>
              </a:rPr>
              <a:t>?</a:t>
            </a:r>
          </a:p>
        </p:txBody>
      </p:sp>
      <p:pic>
        <p:nvPicPr>
          <p:cNvPr id="7"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727700"/>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17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THỐNG KÊ ĐỘ TUỔI CHƠI GAME Ở VIỆT NAM</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48043306"/>
              </p:ext>
            </p:extLst>
          </p:nvPr>
        </p:nvGraphicFramePr>
        <p:xfrm>
          <a:off x="838198" y="1825627"/>
          <a:ext cx="10371084" cy="4572000"/>
        </p:xfrm>
        <a:graphic>
          <a:graphicData uri="http://schemas.openxmlformats.org/drawingml/2006/table">
            <a:tbl>
              <a:tblPr firstRow="1" bandRow="1">
                <a:tableStyleId>{5C22544A-7EE6-4342-B048-85BDC9FD1C3A}</a:tableStyleId>
              </a:tblPr>
              <a:tblGrid>
                <a:gridCol w="5185542">
                  <a:extLst>
                    <a:ext uri="{9D8B030D-6E8A-4147-A177-3AD203B41FA5}">
                      <a16:colId xmlns:a16="http://schemas.microsoft.com/office/drawing/2014/main" xmlns="" val="20000"/>
                    </a:ext>
                  </a:extLst>
                </a:gridCol>
                <a:gridCol w="5185542">
                  <a:extLst>
                    <a:ext uri="{9D8B030D-6E8A-4147-A177-3AD203B41FA5}">
                      <a16:colId xmlns:a16="http://schemas.microsoft.com/office/drawing/2014/main" xmlns="" val="20001"/>
                    </a:ext>
                  </a:extLst>
                </a:gridCol>
              </a:tblGrid>
              <a:tr h="786478">
                <a:tc>
                  <a:txBody>
                    <a:bodyPr/>
                    <a:lstStyle/>
                    <a:p>
                      <a:pPr algn="ctr"/>
                      <a:r>
                        <a:rPr lang="en-US" sz="5400" dirty="0" err="1">
                          <a:latin typeface="Times New Roman" panose="02020603050405020304" pitchFamily="18" charset="0"/>
                          <a:cs typeface="Times New Roman" panose="02020603050405020304" pitchFamily="18" charset="0"/>
                        </a:rPr>
                        <a:t>Độ</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tuổi</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err="1">
                          <a:latin typeface="Times New Roman" panose="02020603050405020304" pitchFamily="18" charset="0"/>
                          <a:cs typeface="Times New Roman" panose="02020603050405020304" pitchFamily="18" charset="0"/>
                        </a:rPr>
                        <a:t>Tỷ</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lệ</a:t>
                      </a:r>
                      <a:r>
                        <a:rPr lang="en-US" sz="5400" baseline="0" dirty="0">
                          <a:latin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797401">
                <a:tc>
                  <a:txBody>
                    <a:bodyPr/>
                    <a:lstStyle/>
                    <a:p>
                      <a:pPr algn="ctr"/>
                      <a:r>
                        <a:rPr lang="en-US" sz="5400" dirty="0">
                          <a:latin typeface="Times New Roman" panose="02020603050405020304" pitchFamily="18" charset="0"/>
                          <a:cs typeface="Times New Roman" panose="02020603050405020304" pitchFamily="18" charset="0"/>
                        </a:rPr>
                        <a:t>16 </a:t>
                      </a:r>
                      <a:r>
                        <a:rPr lang="en-US" sz="5400" dirty="0" err="1">
                          <a:latin typeface="Times New Roman" panose="02020603050405020304" pitchFamily="18" charset="0"/>
                          <a:cs typeface="Times New Roman" panose="02020603050405020304" pitchFamily="18" charset="0"/>
                        </a:rPr>
                        <a:t>đến</a:t>
                      </a:r>
                      <a:r>
                        <a:rPr lang="en-US" sz="5400" baseline="0" dirty="0">
                          <a:latin typeface="Times New Roman" panose="02020603050405020304" pitchFamily="18" charset="0"/>
                          <a:cs typeface="Times New Roman" panose="02020603050405020304" pitchFamily="18" charset="0"/>
                        </a:rPr>
                        <a:t> 24</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a:latin typeface="Times New Roman" panose="02020603050405020304" pitchFamily="18" charset="0"/>
                          <a:cs typeface="Times New Roman" panose="02020603050405020304" pitchFamily="18" charset="0"/>
                        </a:rPr>
                        <a:t>39%</a:t>
                      </a:r>
                    </a:p>
                  </a:txBody>
                  <a:tcPr/>
                </a:tc>
                <a:extLst>
                  <a:ext uri="{0D108BD9-81ED-4DB2-BD59-A6C34878D82A}">
                    <a16:rowId xmlns:a16="http://schemas.microsoft.com/office/drawing/2014/main" xmlns="" val="10001"/>
                  </a:ext>
                </a:extLst>
              </a:tr>
              <a:tr h="797401">
                <a:tc>
                  <a:txBody>
                    <a:bodyPr/>
                    <a:lstStyle/>
                    <a:p>
                      <a:pPr algn="ctr"/>
                      <a:r>
                        <a:rPr lang="en-US" sz="5400" dirty="0">
                          <a:latin typeface="Times New Roman" panose="02020603050405020304" pitchFamily="18" charset="0"/>
                          <a:cs typeface="Times New Roman" panose="02020603050405020304" pitchFamily="18" charset="0"/>
                        </a:rPr>
                        <a:t>25 </a:t>
                      </a:r>
                      <a:r>
                        <a:rPr lang="en-US" sz="5400" dirty="0" err="1">
                          <a:latin typeface="Times New Roman" panose="02020603050405020304" pitchFamily="18" charset="0"/>
                          <a:cs typeface="Times New Roman" panose="02020603050405020304" pitchFamily="18" charset="0"/>
                        </a:rPr>
                        <a:t>đến</a:t>
                      </a:r>
                      <a:r>
                        <a:rPr lang="en-US" sz="5400" baseline="0" dirty="0">
                          <a:latin typeface="Times New Roman" panose="02020603050405020304" pitchFamily="18" charset="0"/>
                          <a:cs typeface="Times New Roman" panose="02020603050405020304" pitchFamily="18" charset="0"/>
                        </a:rPr>
                        <a:t> 34</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a:latin typeface="Times New Roman" panose="02020603050405020304" pitchFamily="18" charset="0"/>
                          <a:cs typeface="Times New Roman" panose="02020603050405020304" pitchFamily="18" charset="0"/>
                        </a:rPr>
                        <a:t>33%</a:t>
                      </a:r>
                    </a:p>
                  </a:txBody>
                  <a:tcPr/>
                </a:tc>
                <a:extLst>
                  <a:ext uri="{0D108BD9-81ED-4DB2-BD59-A6C34878D82A}">
                    <a16:rowId xmlns:a16="http://schemas.microsoft.com/office/drawing/2014/main" xmlns="" val="10002"/>
                  </a:ext>
                </a:extLst>
              </a:tr>
              <a:tr h="797401">
                <a:tc>
                  <a:txBody>
                    <a:bodyPr/>
                    <a:lstStyle/>
                    <a:p>
                      <a:pPr algn="ctr"/>
                      <a:r>
                        <a:rPr lang="en-US" sz="5400" dirty="0">
                          <a:latin typeface="Times New Roman" panose="02020603050405020304" pitchFamily="18" charset="0"/>
                          <a:cs typeface="Times New Roman" panose="02020603050405020304" pitchFamily="18" charset="0"/>
                        </a:rPr>
                        <a:t>35 </a:t>
                      </a:r>
                      <a:r>
                        <a:rPr lang="en-US" sz="5400" dirty="0" err="1">
                          <a:latin typeface="Times New Roman" panose="02020603050405020304" pitchFamily="18" charset="0"/>
                          <a:cs typeface="Times New Roman" panose="02020603050405020304" pitchFamily="18" charset="0"/>
                        </a:rPr>
                        <a:t>đến</a:t>
                      </a:r>
                      <a:r>
                        <a:rPr lang="en-US" sz="5400" baseline="0" dirty="0">
                          <a:latin typeface="Times New Roman" panose="02020603050405020304" pitchFamily="18" charset="0"/>
                          <a:cs typeface="Times New Roman" panose="02020603050405020304" pitchFamily="18" charset="0"/>
                        </a:rPr>
                        <a:t> 44</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a:latin typeface="Times New Roman" panose="02020603050405020304" pitchFamily="18" charset="0"/>
                          <a:cs typeface="Times New Roman" panose="02020603050405020304" pitchFamily="18" charset="0"/>
                        </a:rPr>
                        <a:t>14%</a:t>
                      </a:r>
                    </a:p>
                  </a:txBody>
                  <a:tcPr/>
                </a:tc>
                <a:extLst>
                  <a:ext uri="{0D108BD9-81ED-4DB2-BD59-A6C34878D82A}">
                    <a16:rowId xmlns:a16="http://schemas.microsoft.com/office/drawing/2014/main" xmlns="" val="10003"/>
                  </a:ext>
                </a:extLst>
              </a:tr>
              <a:tr h="797401">
                <a:tc>
                  <a:txBody>
                    <a:bodyPr/>
                    <a:lstStyle/>
                    <a:p>
                      <a:pPr algn="ctr"/>
                      <a:r>
                        <a:rPr lang="en-US" sz="5400" dirty="0">
                          <a:latin typeface="Times New Roman" panose="02020603050405020304" pitchFamily="18" charset="0"/>
                          <a:cs typeface="Times New Roman" panose="02020603050405020304" pitchFamily="18" charset="0"/>
                        </a:rPr>
                        <a:t>45 </a:t>
                      </a:r>
                      <a:r>
                        <a:rPr lang="en-US" sz="5400" dirty="0" err="1">
                          <a:latin typeface="Times New Roman" panose="02020603050405020304" pitchFamily="18" charset="0"/>
                          <a:cs typeface="Times New Roman" panose="02020603050405020304" pitchFamily="18" charset="0"/>
                        </a:rPr>
                        <a:t>đến</a:t>
                      </a:r>
                      <a:r>
                        <a:rPr lang="en-US" sz="5400" baseline="0" dirty="0">
                          <a:latin typeface="Times New Roman" panose="02020603050405020304" pitchFamily="18" charset="0"/>
                          <a:cs typeface="Times New Roman" panose="02020603050405020304" pitchFamily="18" charset="0"/>
                        </a:rPr>
                        <a:t> 54</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a:latin typeface="Times New Roman" panose="02020603050405020304" pitchFamily="18" charset="0"/>
                          <a:cs typeface="Times New Roman" panose="02020603050405020304" pitchFamily="18" charset="0"/>
                        </a:rPr>
                        <a:t>6%</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92997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579" y="478971"/>
            <a:ext cx="11222421" cy="4439169"/>
          </a:xfrm>
        </p:spPr>
        <p:txBody>
          <a:bodyPr>
            <a:normAutofit/>
          </a:bodyPr>
          <a:lstStyle/>
          <a:p>
            <a:pPr marL="0" indent="0" algn="just">
              <a:buNone/>
            </a:pPr>
            <a:r>
              <a:rPr lang="en-US" sz="3200" b="1" dirty="0" err="1">
                <a:latin typeface="Times New Roman" panose="02020603050405020304" pitchFamily="18" charset="0"/>
                <a:cs typeface="Times New Roman" panose="02020603050405020304" pitchFamily="18" charset="0"/>
              </a:rPr>
              <a:t>Th</a:t>
            </a:r>
            <a:r>
              <a:rPr lang="vi-VN" sz="3200" b="1" dirty="0">
                <a:latin typeface="Times New Roman" panose="02020603050405020304" pitchFamily="18" charset="0"/>
                <a:cs typeface="Times New Roman" panose="02020603050405020304" pitchFamily="18" charset="0"/>
              </a:rPr>
              <a:t>eo thống kê của Tổ chức Y tế thế giới - WHO, có tới </a:t>
            </a:r>
            <a:r>
              <a:rPr lang="vi-VN" sz="3200" b="1" dirty="0">
                <a:solidFill>
                  <a:srgbClr val="FF0000"/>
                </a:solidFill>
                <a:latin typeface="Times New Roman" panose="02020603050405020304" pitchFamily="18" charset="0"/>
                <a:cs typeface="Times New Roman" panose="02020603050405020304" pitchFamily="18" charset="0"/>
              </a:rPr>
              <a:t>70-80% trẻ em từ 10 đến 15 </a:t>
            </a:r>
            <a:r>
              <a:rPr lang="vi-VN" sz="3200" b="1" dirty="0">
                <a:latin typeface="Times New Roman" panose="02020603050405020304" pitchFamily="18" charset="0"/>
                <a:cs typeface="Times New Roman" panose="02020603050405020304" pitchFamily="18" charset="0"/>
              </a:rPr>
              <a:t>tuổi thích game online, trong đó, </a:t>
            </a:r>
            <a:r>
              <a:rPr lang="vi-VN" sz="3200" b="1" dirty="0">
                <a:solidFill>
                  <a:srgbClr val="FF0000"/>
                </a:solidFill>
                <a:latin typeface="Times New Roman" panose="02020603050405020304" pitchFamily="18" charset="0"/>
                <a:cs typeface="Times New Roman" panose="02020603050405020304" pitchFamily="18" charset="0"/>
              </a:rPr>
              <a:t>tỷ lệ trẻ bị nghiện chiếm khoảng 10-15%</a:t>
            </a:r>
            <a:r>
              <a:rPr lang="vi-VN" sz="3200" b="1" dirty="0">
                <a:latin typeface="Times New Roman" panose="02020603050405020304" pitchFamily="18" charset="0"/>
                <a:cs typeface="Times New Roman" panose="02020603050405020304" pitchFamily="18" charset="0"/>
              </a:rPr>
              <a:t>. Học sinh đã nghiện game online, kéo theo hàng loạt hệ lụy như: Sa sút về thể lực và tinh thần, trầm cảm, hay cáu gắt, bỏ bê việc học hành, đặc biệt là không kiểm soát được hành vi của bản thân</a:t>
            </a:r>
            <a:endParaRPr lang="en-US" sz="32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91" y="3572582"/>
            <a:ext cx="4498192" cy="26911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0620" y="3572582"/>
            <a:ext cx="3181380" cy="328541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4023" y="3741922"/>
            <a:ext cx="3578353" cy="2543025"/>
          </a:xfrm>
          <a:prstGeom prst="rect">
            <a:avLst/>
          </a:prstGeom>
        </p:spPr>
      </p:pic>
    </p:spTree>
    <p:extLst>
      <p:ext uri="{BB962C8B-B14F-4D97-AF65-F5344CB8AC3E}">
        <p14:creationId xmlns:p14="http://schemas.microsoft.com/office/powerpoint/2010/main" val="119525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8" name="Flowchart: Process 227"/>
          <p:cNvSpPr/>
          <p:nvPr/>
        </p:nvSpPr>
        <p:spPr>
          <a:xfrm>
            <a:off x="151084" y="288542"/>
            <a:ext cx="6064470" cy="740980"/>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NGHIỆN FACEBOOK </a:t>
            </a:r>
          </a:p>
        </p:txBody>
      </p:sp>
      <p:sp>
        <p:nvSpPr>
          <p:cNvPr id="229" name="Flowchart: Process 228"/>
          <p:cNvSpPr/>
          <p:nvPr/>
        </p:nvSpPr>
        <p:spPr>
          <a:xfrm>
            <a:off x="151084" y="1339576"/>
            <a:ext cx="6064470" cy="740980"/>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BẠO LỰC GIA ĐÌNH</a:t>
            </a:r>
          </a:p>
        </p:txBody>
      </p:sp>
      <p:sp>
        <p:nvSpPr>
          <p:cNvPr id="230" name="Flowchart: Process 229"/>
          <p:cNvSpPr/>
          <p:nvPr/>
        </p:nvSpPr>
        <p:spPr>
          <a:xfrm>
            <a:off x="151084" y="2359080"/>
            <a:ext cx="6064470" cy="740980"/>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BẠO LỰC HỌC ĐƯỜNG</a:t>
            </a:r>
          </a:p>
        </p:txBody>
      </p:sp>
      <p:sp>
        <p:nvSpPr>
          <p:cNvPr id="231" name="Flowchart: Process 230"/>
          <p:cNvSpPr/>
          <p:nvPr/>
        </p:nvSpPr>
        <p:spPr>
          <a:xfrm>
            <a:off x="151084" y="3410114"/>
            <a:ext cx="6064470" cy="740980"/>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ĐUA XE</a:t>
            </a:r>
          </a:p>
        </p:txBody>
      </p:sp>
      <p:sp>
        <p:nvSpPr>
          <p:cNvPr id="232" name="Flowchart: Process 231"/>
          <p:cNvSpPr/>
          <p:nvPr/>
        </p:nvSpPr>
        <p:spPr>
          <a:xfrm>
            <a:off x="6428525" y="288542"/>
            <a:ext cx="4702068" cy="740980"/>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PHÁ VỠ GIA ĐÌNH</a:t>
            </a:r>
          </a:p>
        </p:txBody>
      </p:sp>
      <p:sp>
        <p:nvSpPr>
          <p:cNvPr id="233" name="Flowchart: Process 232"/>
          <p:cNvSpPr/>
          <p:nvPr/>
        </p:nvSpPr>
        <p:spPr>
          <a:xfrm>
            <a:off x="6428524" y="1313792"/>
            <a:ext cx="5001475" cy="740980"/>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MẤT AN NINH</a:t>
            </a:r>
          </a:p>
        </p:txBody>
      </p:sp>
      <p:sp>
        <p:nvSpPr>
          <p:cNvPr id="234" name="Flowchart: Process 233"/>
          <p:cNvSpPr/>
          <p:nvPr/>
        </p:nvSpPr>
        <p:spPr>
          <a:xfrm>
            <a:off x="6428524" y="2301849"/>
            <a:ext cx="5537503" cy="740980"/>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HỦY HOẠI NHÂN CÁCH</a:t>
            </a:r>
          </a:p>
        </p:txBody>
      </p:sp>
      <p:sp>
        <p:nvSpPr>
          <p:cNvPr id="235" name="Flowchart: Process 234"/>
          <p:cNvSpPr/>
          <p:nvPr/>
        </p:nvSpPr>
        <p:spPr>
          <a:xfrm>
            <a:off x="6428524" y="3191369"/>
            <a:ext cx="5537502" cy="909638"/>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ẢNH HƯỞNG SỨC KHỎE</a:t>
            </a:r>
          </a:p>
        </p:txBody>
      </p:sp>
      <p:sp>
        <p:nvSpPr>
          <p:cNvPr id="236" name="Rounded Rectangle 235"/>
          <p:cNvSpPr/>
          <p:nvPr/>
        </p:nvSpPr>
        <p:spPr>
          <a:xfrm>
            <a:off x="466394" y="4297473"/>
            <a:ext cx="4997669" cy="104714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THIẾU SỰ QUAN TÂM</a:t>
            </a:r>
          </a:p>
        </p:txBody>
      </p:sp>
      <p:sp>
        <p:nvSpPr>
          <p:cNvPr id="237" name="Rounded Rectangle 236"/>
          <p:cNvSpPr/>
          <p:nvPr/>
        </p:nvSpPr>
        <p:spPr>
          <a:xfrm>
            <a:off x="5806964" y="5491000"/>
            <a:ext cx="5623035" cy="104714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LỐI SỐNG HƯỞNG THỤ</a:t>
            </a:r>
          </a:p>
        </p:txBody>
      </p:sp>
      <p:sp>
        <p:nvSpPr>
          <p:cNvPr id="238" name="Rounded Rectangle 237"/>
          <p:cNvSpPr/>
          <p:nvPr/>
        </p:nvSpPr>
        <p:spPr>
          <a:xfrm>
            <a:off x="466394" y="5491000"/>
            <a:ext cx="4997669" cy="936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BỊ KÍCH ĐỘNG</a:t>
            </a:r>
          </a:p>
        </p:txBody>
      </p:sp>
      <p:sp>
        <p:nvSpPr>
          <p:cNvPr id="239" name="Rounded Rectangle 238"/>
          <p:cNvSpPr/>
          <p:nvPr/>
        </p:nvSpPr>
        <p:spPr>
          <a:xfrm>
            <a:off x="6132924" y="4297473"/>
            <a:ext cx="4997669" cy="104714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KHÔNG CÓ VIỆC LÀM</a:t>
            </a:r>
          </a:p>
        </p:txBody>
      </p:sp>
    </p:spTree>
    <p:extLst>
      <p:ext uri="{BB962C8B-B14F-4D97-AF65-F5344CB8AC3E}">
        <p14:creationId xmlns:p14="http://schemas.microsoft.com/office/powerpoint/2010/main" val="43248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additive="base">
                                        <p:cTn id="7" dur="500" fill="hold"/>
                                        <p:tgtEl>
                                          <p:spTgt spid="228"/>
                                        </p:tgtEl>
                                        <p:attrNameLst>
                                          <p:attrName>ppt_x</p:attrName>
                                        </p:attrNameLst>
                                      </p:cBhvr>
                                      <p:tavLst>
                                        <p:tav tm="0">
                                          <p:val>
                                            <p:strVal val="#ppt_x"/>
                                          </p:val>
                                        </p:tav>
                                        <p:tav tm="100000">
                                          <p:val>
                                            <p:strVal val="#ppt_x"/>
                                          </p:val>
                                        </p:tav>
                                      </p:tavLst>
                                    </p:anim>
                                    <p:anim calcmode="lin" valueType="num">
                                      <p:cBhvr additive="base">
                                        <p:cTn id="8" dur="500" fill="hold"/>
                                        <p:tgtEl>
                                          <p:spTgt spid="2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9"/>
                                        </p:tgtEl>
                                        <p:attrNameLst>
                                          <p:attrName>style.visibility</p:attrName>
                                        </p:attrNameLst>
                                      </p:cBhvr>
                                      <p:to>
                                        <p:strVal val="visible"/>
                                      </p:to>
                                    </p:set>
                                    <p:anim calcmode="lin" valueType="num">
                                      <p:cBhvr additive="base">
                                        <p:cTn id="11" dur="500" fill="hold"/>
                                        <p:tgtEl>
                                          <p:spTgt spid="229"/>
                                        </p:tgtEl>
                                        <p:attrNameLst>
                                          <p:attrName>ppt_x</p:attrName>
                                        </p:attrNameLst>
                                      </p:cBhvr>
                                      <p:tavLst>
                                        <p:tav tm="0">
                                          <p:val>
                                            <p:strVal val="#ppt_x"/>
                                          </p:val>
                                        </p:tav>
                                        <p:tav tm="100000">
                                          <p:val>
                                            <p:strVal val="#ppt_x"/>
                                          </p:val>
                                        </p:tav>
                                      </p:tavLst>
                                    </p:anim>
                                    <p:anim calcmode="lin" valueType="num">
                                      <p:cBhvr additive="base">
                                        <p:cTn id="12" dur="500" fill="hold"/>
                                        <p:tgtEl>
                                          <p:spTgt spid="2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0"/>
                                        </p:tgtEl>
                                        <p:attrNameLst>
                                          <p:attrName>style.visibility</p:attrName>
                                        </p:attrNameLst>
                                      </p:cBhvr>
                                      <p:to>
                                        <p:strVal val="visible"/>
                                      </p:to>
                                    </p:set>
                                    <p:anim calcmode="lin" valueType="num">
                                      <p:cBhvr additive="base">
                                        <p:cTn id="15" dur="500" fill="hold"/>
                                        <p:tgtEl>
                                          <p:spTgt spid="230"/>
                                        </p:tgtEl>
                                        <p:attrNameLst>
                                          <p:attrName>ppt_x</p:attrName>
                                        </p:attrNameLst>
                                      </p:cBhvr>
                                      <p:tavLst>
                                        <p:tav tm="0">
                                          <p:val>
                                            <p:strVal val="#ppt_x"/>
                                          </p:val>
                                        </p:tav>
                                        <p:tav tm="100000">
                                          <p:val>
                                            <p:strVal val="#ppt_x"/>
                                          </p:val>
                                        </p:tav>
                                      </p:tavLst>
                                    </p:anim>
                                    <p:anim calcmode="lin" valueType="num">
                                      <p:cBhvr additive="base">
                                        <p:cTn id="16" dur="500" fill="hold"/>
                                        <p:tgtEl>
                                          <p:spTgt spid="2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1"/>
                                        </p:tgtEl>
                                        <p:attrNameLst>
                                          <p:attrName>style.visibility</p:attrName>
                                        </p:attrNameLst>
                                      </p:cBhvr>
                                      <p:to>
                                        <p:strVal val="visible"/>
                                      </p:to>
                                    </p:set>
                                    <p:anim calcmode="lin" valueType="num">
                                      <p:cBhvr additive="base">
                                        <p:cTn id="19" dur="500" fill="hold"/>
                                        <p:tgtEl>
                                          <p:spTgt spid="231"/>
                                        </p:tgtEl>
                                        <p:attrNameLst>
                                          <p:attrName>ppt_x</p:attrName>
                                        </p:attrNameLst>
                                      </p:cBhvr>
                                      <p:tavLst>
                                        <p:tav tm="0">
                                          <p:val>
                                            <p:strVal val="#ppt_x"/>
                                          </p:val>
                                        </p:tav>
                                        <p:tav tm="100000">
                                          <p:val>
                                            <p:strVal val="#ppt_x"/>
                                          </p:val>
                                        </p:tav>
                                      </p:tavLst>
                                    </p:anim>
                                    <p:anim calcmode="lin" valueType="num">
                                      <p:cBhvr additive="base">
                                        <p:cTn id="20" dur="500" fill="hold"/>
                                        <p:tgtEl>
                                          <p:spTgt spid="2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32"/>
                                        </p:tgtEl>
                                        <p:attrNameLst>
                                          <p:attrName>style.visibility</p:attrName>
                                        </p:attrNameLst>
                                      </p:cBhvr>
                                      <p:to>
                                        <p:strVal val="visible"/>
                                      </p:to>
                                    </p:set>
                                    <p:animEffect transition="in" filter="circle(in)">
                                      <p:cBhvr>
                                        <p:cTn id="25" dur="2000"/>
                                        <p:tgtEl>
                                          <p:spTgt spid="23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33"/>
                                        </p:tgtEl>
                                        <p:attrNameLst>
                                          <p:attrName>style.visibility</p:attrName>
                                        </p:attrNameLst>
                                      </p:cBhvr>
                                      <p:to>
                                        <p:strVal val="visible"/>
                                      </p:to>
                                    </p:set>
                                    <p:animEffect transition="in" filter="circle(in)">
                                      <p:cBhvr>
                                        <p:cTn id="28" dur="2000"/>
                                        <p:tgtEl>
                                          <p:spTgt spid="23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34"/>
                                        </p:tgtEl>
                                        <p:attrNameLst>
                                          <p:attrName>style.visibility</p:attrName>
                                        </p:attrNameLst>
                                      </p:cBhvr>
                                      <p:to>
                                        <p:strVal val="visible"/>
                                      </p:to>
                                    </p:set>
                                    <p:animEffect transition="in" filter="circle(in)">
                                      <p:cBhvr>
                                        <p:cTn id="31" dur="2000"/>
                                        <p:tgtEl>
                                          <p:spTgt spid="23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35"/>
                                        </p:tgtEl>
                                        <p:attrNameLst>
                                          <p:attrName>style.visibility</p:attrName>
                                        </p:attrNameLst>
                                      </p:cBhvr>
                                      <p:to>
                                        <p:strVal val="visible"/>
                                      </p:to>
                                    </p:set>
                                    <p:animEffect transition="in" filter="circle(in)">
                                      <p:cBhvr>
                                        <p:cTn id="34" dur="2000"/>
                                        <p:tgtEl>
                                          <p:spTgt spid="23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36"/>
                                        </p:tgtEl>
                                        <p:attrNameLst>
                                          <p:attrName>style.visibility</p:attrName>
                                        </p:attrNameLst>
                                      </p:cBhvr>
                                      <p:to>
                                        <p:strVal val="visible"/>
                                      </p:to>
                                    </p:set>
                                    <p:animEffect transition="in" filter="fade">
                                      <p:cBhvr>
                                        <p:cTn id="39" dur="1000"/>
                                        <p:tgtEl>
                                          <p:spTgt spid="236"/>
                                        </p:tgtEl>
                                      </p:cBhvr>
                                    </p:animEffect>
                                    <p:anim calcmode="lin" valueType="num">
                                      <p:cBhvr>
                                        <p:cTn id="40" dur="1000" fill="hold"/>
                                        <p:tgtEl>
                                          <p:spTgt spid="236"/>
                                        </p:tgtEl>
                                        <p:attrNameLst>
                                          <p:attrName>ppt_x</p:attrName>
                                        </p:attrNameLst>
                                      </p:cBhvr>
                                      <p:tavLst>
                                        <p:tav tm="0">
                                          <p:val>
                                            <p:strVal val="#ppt_x"/>
                                          </p:val>
                                        </p:tav>
                                        <p:tav tm="100000">
                                          <p:val>
                                            <p:strVal val="#ppt_x"/>
                                          </p:val>
                                        </p:tav>
                                      </p:tavLst>
                                    </p:anim>
                                    <p:anim calcmode="lin" valueType="num">
                                      <p:cBhvr>
                                        <p:cTn id="41" dur="1000" fill="hold"/>
                                        <p:tgtEl>
                                          <p:spTgt spid="23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8"/>
                                        </p:tgtEl>
                                        <p:attrNameLst>
                                          <p:attrName>style.visibility</p:attrName>
                                        </p:attrNameLst>
                                      </p:cBhvr>
                                      <p:to>
                                        <p:strVal val="visible"/>
                                      </p:to>
                                    </p:set>
                                    <p:animEffect transition="in" filter="fade">
                                      <p:cBhvr>
                                        <p:cTn id="44" dur="1000"/>
                                        <p:tgtEl>
                                          <p:spTgt spid="238"/>
                                        </p:tgtEl>
                                      </p:cBhvr>
                                    </p:animEffect>
                                    <p:anim calcmode="lin" valueType="num">
                                      <p:cBhvr>
                                        <p:cTn id="45" dur="1000" fill="hold"/>
                                        <p:tgtEl>
                                          <p:spTgt spid="238"/>
                                        </p:tgtEl>
                                        <p:attrNameLst>
                                          <p:attrName>ppt_x</p:attrName>
                                        </p:attrNameLst>
                                      </p:cBhvr>
                                      <p:tavLst>
                                        <p:tav tm="0">
                                          <p:val>
                                            <p:strVal val="#ppt_x"/>
                                          </p:val>
                                        </p:tav>
                                        <p:tav tm="100000">
                                          <p:val>
                                            <p:strVal val="#ppt_x"/>
                                          </p:val>
                                        </p:tav>
                                      </p:tavLst>
                                    </p:anim>
                                    <p:anim calcmode="lin" valueType="num">
                                      <p:cBhvr>
                                        <p:cTn id="46" dur="1000" fill="hold"/>
                                        <p:tgtEl>
                                          <p:spTgt spid="23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39"/>
                                        </p:tgtEl>
                                        <p:attrNameLst>
                                          <p:attrName>style.visibility</p:attrName>
                                        </p:attrNameLst>
                                      </p:cBhvr>
                                      <p:to>
                                        <p:strVal val="visible"/>
                                      </p:to>
                                    </p:set>
                                    <p:animEffect transition="in" filter="fade">
                                      <p:cBhvr>
                                        <p:cTn id="49" dur="1000"/>
                                        <p:tgtEl>
                                          <p:spTgt spid="239"/>
                                        </p:tgtEl>
                                      </p:cBhvr>
                                    </p:animEffect>
                                    <p:anim calcmode="lin" valueType="num">
                                      <p:cBhvr>
                                        <p:cTn id="50" dur="1000" fill="hold"/>
                                        <p:tgtEl>
                                          <p:spTgt spid="239"/>
                                        </p:tgtEl>
                                        <p:attrNameLst>
                                          <p:attrName>ppt_x</p:attrName>
                                        </p:attrNameLst>
                                      </p:cBhvr>
                                      <p:tavLst>
                                        <p:tav tm="0">
                                          <p:val>
                                            <p:strVal val="#ppt_x"/>
                                          </p:val>
                                        </p:tav>
                                        <p:tav tm="100000">
                                          <p:val>
                                            <p:strVal val="#ppt_x"/>
                                          </p:val>
                                        </p:tav>
                                      </p:tavLst>
                                    </p:anim>
                                    <p:anim calcmode="lin" valueType="num">
                                      <p:cBhvr>
                                        <p:cTn id="51" dur="1000" fill="hold"/>
                                        <p:tgtEl>
                                          <p:spTgt spid="23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37"/>
                                        </p:tgtEl>
                                        <p:attrNameLst>
                                          <p:attrName>style.visibility</p:attrName>
                                        </p:attrNameLst>
                                      </p:cBhvr>
                                      <p:to>
                                        <p:strVal val="visible"/>
                                      </p:to>
                                    </p:set>
                                    <p:animEffect transition="in" filter="fade">
                                      <p:cBhvr>
                                        <p:cTn id="54" dur="1000"/>
                                        <p:tgtEl>
                                          <p:spTgt spid="237"/>
                                        </p:tgtEl>
                                      </p:cBhvr>
                                    </p:animEffect>
                                    <p:anim calcmode="lin" valueType="num">
                                      <p:cBhvr>
                                        <p:cTn id="55" dur="1000" fill="hold"/>
                                        <p:tgtEl>
                                          <p:spTgt spid="237"/>
                                        </p:tgtEl>
                                        <p:attrNameLst>
                                          <p:attrName>ppt_x</p:attrName>
                                        </p:attrNameLst>
                                      </p:cBhvr>
                                      <p:tavLst>
                                        <p:tav tm="0">
                                          <p:val>
                                            <p:strVal val="#ppt_x"/>
                                          </p:val>
                                        </p:tav>
                                        <p:tav tm="100000">
                                          <p:val>
                                            <p:strVal val="#ppt_x"/>
                                          </p:val>
                                        </p:tav>
                                      </p:tavLst>
                                    </p:anim>
                                    <p:anim calcmode="lin" valueType="num">
                                      <p:cBhvr>
                                        <p:cTn id="5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7503" y="1135117"/>
            <a:ext cx="7898524" cy="4884191"/>
          </a:xfrm>
        </p:spPr>
        <p:txBody>
          <a:bodyPr>
            <a:normAutofit/>
          </a:bodyPr>
          <a:lstStyle/>
          <a:p>
            <a:pPr algn="just"/>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dựa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sẵn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sơ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hợp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lý</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liên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a:t>
            </a:r>
          </a:p>
          <a:p>
            <a:pPr algn="just"/>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đúng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9 </a:t>
            </a:r>
            <a:r>
              <a:rPr lang="en-US" sz="3200" b="1" dirty="0" err="1">
                <a:latin typeface="Times New Roman" panose="02020603050405020304" pitchFamily="18" charset="0"/>
                <a:cs typeface="Times New Roman" panose="02020603050405020304" pitchFamily="18" charset="0"/>
              </a:rPr>
              <a:t>điểm</a:t>
            </a:r>
            <a:endParaRPr lang="en-US" sz="3200" b="1" dirty="0">
              <a:latin typeface="Times New Roman" panose="02020603050405020304" pitchFamily="18" charset="0"/>
              <a:cs typeface="Times New Roman" panose="02020603050405020304" pitchFamily="18" charset="0"/>
            </a:endParaRPr>
          </a:p>
          <a:p>
            <a:pPr marL="0" indent="0" algn="just">
              <a:buNone/>
            </a:pPr>
            <a:endParaRPr lang="en-US" dirty="0"/>
          </a:p>
        </p:txBody>
      </p:sp>
    </p:spTree>
    <p:extLst>
      <p:ext uri="{BB962C8B-B14F-4D97-AF65-F5344CB8AC3E}">
        <p14:creationId xmlns:p14="http://schemas.microsoft.com/office/powerpoint/2010/main" val="1632799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THỜI GIAN</a:t>
            </a:r>
          </a:p>
        </p:txBody>
      </p:sp>
      <p:sp>
        <p:nvSpPr>
          <p:cNvPr id="5" name="Rectangle 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02:00</a:t>
            </a:r>
          </a:p>
        </p:txBody>
      </p:sp>
      <p:sp>
        <p:nvSpPr>
          <p:cNvPr id="6" name="Rectangle 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01:59</a:t>
            </a:r>
          </a:p>
        </p:txBody>
      </p:sp>
      <p:sp>
        <p:nvSpPr>
          <p:cNvPr id="7" name="Rectangle 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01:58</a:t>
            </a:r>
          </a:p>
        </p:txBody>
      </p:sp>
      <p:sp>
        <p:nvSpPr>
          <p:cNvPr id="8" name="Rectangle 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01:57</a:t>
            </a:r>
          </a:p>
        </p:txBody>
      </p:sp>
      <p:sp>
        <p:nvSpPr>
          <p:cNvPr id="9" name="Rectangle 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01:56</a:t>
            </a:r>
          </a:p>
        </p:txBody>
      </p:sp>
      <p:sp>
        <p:nvSpPr>
          <p:cNvPr id="10" name="Rectangle 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01:55</a:t>
            </a:r>
          </a:p>
        </p:txBody>
      </p:sp>
      <p:sp>
        <p:nvSpPr>
          <p:cNvPr id="11" name="Rectangle 1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01:54</a:t>
            </a:r>
          </a:p>
        </p:txBody>
      </p:sp>
      <p:sp>
        <p:nvSpPr>
          <p:cNvPr id="12" name="Rectangle 1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01:53</a:t>
            </a:r>
          </a:p>
        </p:txBody>
      </p:sp>
      <p:sp>
        <p:nvSpPr>
          <p:cNvPr id="13" name="Rectangle 1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01:52</a:t>
            </a:r>
          </a:p>
        </p:txBody>
      </p:sp>
      <p:sp>
        <p:nvSpPr>
          <p:cNvPr id="14" name="Rectangle 1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01:51</a:t>
            </a:r>
          </a:p>
        </p:txBody>
      </p:sp>
      <p:sp>
        <p:nvSpPr>
          <p:cNvPr id="15" name="Rectangle 1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01:50</a:t>
            </a:r>
          </a:p>
        </p:txBody>
      </p:sp>
      <p:sp>
        <p:nvSpPr>
          <p:cNvPr id="16" name="Rectangle 1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01:49</a:t>
            </a:r>
          </a:p>
        </p:txBody>
      </p:sp>
      <p:sp>
        <p:nvSpPr>
          <p:cNvPr id="17" name="Rectangle 1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01:48</a:t>
            </a:r>
          </a:p>
        </p:txBody>
      </p:sp>
      <p:sp>
        <p:nvSpPr>
          <p:cNvPr id="18" name="Rectangle 1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01:47</a:t>
            </a:r>
          </a:p>
        </p:txBody>
      </p:sp>
      <p:sp>
        <p:nvSpPr>
          <p:cNvPr id="19" name="Rectangle 1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01:46</a:t>
            </a:r>
          </a:p>
        </p:txBody>
      </p:sp>
      <p:sp>
        <p:nvSpPr>
          <p:cNvPr id="20" name="Rectangle 1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01:45</a:t>
            </a:r>
          </a:p>
        </p:txBody>
      </p:sp>
      <p:sp>
        <p:nvSpPr>
          <p:cNvPr id="21" name="Rectangle 2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01:44</a:t>
            </a:r>
          </a:p>
        </p:txBody>
      </p:sp>
      <p:sp>
        <p:nvSpPr>
          <p:cNvPr id="22" name="Rectangle 2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01:43</a:t>
            </a:r>
          </a:p>
        </p:txBody>
      </p:sp>
      <p:sp>
        <p:nvSpPr>
          <p:cNvPr id="23" name="Rectangle 2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01:42</a:t>
            </a:r>
          </a:p>
        </p:txBody>
      </p:sp>
      <p:sp>
        <p:nvSpPr>
          <p:cNvPr id="24" name="Rectangle 2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01:41</a:t>
            </a:r>
          </a:p>
        </p:txBody>
      </p:sp>
      <p:sp>
        <p:nvSpPr>
          <p:cNvPr id="25" name="Rectangle 2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01:40</a:t>
            </a:r>
          </a:p>
        </p:txBody>
      </p:sp>
      <p:sp>
        <p:nvSpPr>
          <p:cNvPr id="26" name="Rectangle 2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01:39</a:t>
            </a:r>
          </a:p>
        </p:txBody>
      </p:sp>
      <p:sp>
        <p:nvSpPr>
          <p:cNvPr id="27" name="Rectangle 2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01:38</a:t>
            </a:r>
          </a:p>
        </p:txBody>
      </p:sp>
      <p:sp>
        <p:nvSpPr>
          <p:cNvPr id="28" name="Rectangle 2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01:37</a:t>
            </a:r>
          </a:p>
        </p:txBody>
      </p:sp>
      <p:sp>
        <p:nvSpPr>
          <p:cNvPr id="29" name="Rectangle 2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01:36</a:t>
            </a:r>
          </a:p>
        </p:txBody>
      </p:sp>
      <p:sp>
        <p:nvSpPr>
          <p:cNvPr id="30" name="Rectangle 2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01:35</a:t>
            </a:r>
          </a:p>
        </p:txBody>
      </p:sp>
      <p:sp>
        <p:nvSpPr>
          <p:cNvPr id="31" name="Rectangle 3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01:34</a:t>
            </a:r>
          </a:p>
        </p:txBody>
      </p:sp>
      <p:sp>
        <p:nvSpPr>
          <p:cNvPr id="32" name="Rectangle 3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01:33</a:t>
            </a:r>
          </a:p>
        </p:txBody>
      </p:sp>
      <p:sp>
        <p:nvSpPr>
          <p:cNvPr id="33" name="Rectangle 3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01:32</a:t>
            </a:r>
          </a:p>
        </p:txBody>
      </p:sp>
      <p:sp>
        <p:nvSpPr>
          <p:cNvPr id="34" name="Rectangle 3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01:31</a:t>
            </a:r>
          </a:p>
        </p:txBody>
      </p:sp>
      <p:sp>
        <p:nvSpPr>
          <p:cNvPr id="35" name="Rectangle 3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01:30</a:t>
            </a:r>
          </a:p>
        </p:txBody>
      </p:sp>
      <p:sp>
        <p:nvSpPr>
          <p:cNvPr id="36" name="Rectangle 3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01:29</a:t>
            </a:r>
          </a:p>
        </p:txBody>
      </p:sp>
      <p:sp>
        <p:nvSpPr>
          <p:cNvPr id="37" name="Rectangle 3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01:28</a:t>
            </a:r>
          </a:p>
        </p:txBody>
      </p:sp>
      <p:sp>
        <p:nvSpPr>
          <p:cNvPr id="38" name="Rectangle 3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01:27</a:t>
            </a:r>
          </a:p>
        </p:txBody>
      </p:sp>
      <p:sp>
        <p:nvSpPr>
          <p:cNvPr id="39" name="Rectangle 3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01:26</a:t>
            </a:r>
          </a:p>
        </p:txBody>
      </p:sp>
      <p:sp>
        <p:nvSpPr>
          <p:cNvPr id="40" name="Rectangle 3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01:25</a:t>
            </a:r>
          </a:p>
        </p:txBody>
      </p:sp>
      <p:sp>
        <p:nvSpPr>
          <p:cNvPr id="41" name="Rectangle 4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01:24</a:t>
            </a:r>
          </a:p>
        </p:txBody>
      </p:sp>
      <p:sp>
        <p:nvSpPr>
          <p:cNvPr id="42" name="Rectangle 4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01:23</a:t>
            </a:r>
          </a:p>
        </p:txBody>
      </p:sp>
      <p:sp>
        <p:nvSpPr>
          <p:cNvPr id="43" name="Rectangle 4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01:22</a:t>
            </a:r>
          </a:p>
        </p:txBody>
      </p:sp>
      <p:sp>
        <p:nvSpPr>
          <p:cNvPr id="44" name="Rectangle 4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01:21</a:t>
            </a:r>
          </a:p>
        </p:txBody>
      </p:sp>
      <p:sp>
        <p:nvSpPr>
          <p:cNvPr id="45" name="Rectangle 4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01:20</a:t>
            </a:r>
          </a:p>
        </p:txBody>
      </p:sp>
      <p:sp>
        <p:nvSpPr>
          <p:cNvPr id="46" name="Rectangle 4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01:19</a:t>
            </a:r>
          </a:p>
        </p:txBody>
      </p:sp>
      <p:sp>
        <p:nvSpPr>
          <p:cNvPr id="47" name="Rectangle 4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01:18</a:t>
            </a:r>
          </a:p>
        </p:txBody>
      </p:sp>
      <p:sp>
        <p:nvSpPr>
          <p:cNvPr id="48" name="Rectangle 4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01:17</a:t>
            </a:r>
          </a:p>
        </p:txBody>
      </p:sp>
      <p:sp>
        <p:nvSpPr>
          <p:cNvPr id="49" name="Rectangle 4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01:16</a:t>
            </a:r>
          </a:p>
        </p:txBody>
      </p:sp>
      <p:sp>
        <p:nvSpPr>
          <p:cNvPr id="50" name="Rectangle 4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01:15</a:t>
            </a:r>
          </a:p>
        </p:txBody>
      </p:sp>
      <p:sp>
        <p:nvSpPr>
          <p:cNvPr id="51" name="Rectangle 5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01:14</a:t>
            </a:r>
          </a:p>
        </p:txBody>
      </p:sp>
      <p:sp>
        <p:nvSpPr>
          <p:cNvPr id="52" name="Rectangle 5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01:13</a:t>
            </a:r>
          </a:p>
        </p:txBody>
      </p:sp>
      <p:sp>
        <p:nvSpPr>
          <p:cNvPr id="53" name="Rectangle 5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01:12</a:t>
            </a:r>
          </a:p>
        </p:txBody>
      </p:sp>
      <p:sp>
        <p:nvSpPr>
          <p:cNvPr id="54" name="Rectangle 5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01:11</a:t>
            </a:r>
          </a:p>
        </p:txBody>
      </p:sp>
      <p:sp>
        <p:nvSpPr>
          <p:cNvPr id="55" name="Rectangle 5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01:10</a:t>
            </a:r>
          </a:p>
        </p:txBody>
      </p:sp>
      <p:sp>
        <p:nvSpPr>
          <p:cNvPr id="56" name="Rectangle 5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01:09</a:t>
            </a:r>
          </a:p>
        </p:txBody>
      </p:sp>
      <p:sp>
        <p:nvSpPr>
          <p:cNvPr id="57" name="Rectangle 5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01:08</a:t>
            </a:r>
          </a:p>
        </p:txBody>
      </p:sp>
      <p:sp>
        <p:nvSpPr>
          <p:cNvPr id="58" name="Rectangle 5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01:08</a:t>
            </a:r>
          </a:p>
        </p:txBody>
      </p:sp>
      <p:sp>
        <p:nvSpPr>
          <p:cNvPr id="59" name="Rectangle 5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01:07</a:t>
            </a:r>
          </a:p>
        </p:txBody>
      </p:sp>
      <p:sp>
        <p:nvSpPr>
          <p:cNvPr id="60" name="Rectangle 5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01:06</a:t>
            </a:r>
          </a:p>
        </p:txBody>
      </p:sp>
      <p:sp>
        <p:nvSpPr>
          <p:cNvPr id="61" name="Rectangle 6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01:05</a:t>
            </a:r>
          </a:p>
        </p:txBody>
      </p:sp>
      <p:sp>
        <p:nvSpPr>
          <p:cNvPr id="62" name="Rectangle 6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01:04</a:t>
            </a:r>
          </a:p>
        </p:txBody>
      </p:sp>
      <p:sp>
        <p:nvSpPr>
          <p:cNvPr id="63" name="Rectangle 6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01:03</a:t>
            </a:r>
          </a:p>
        </p:txBody>
      </p:sp>
      <p:sp>
        <p:nvSpPr>
          <p:cNvPr id="64" name="Rectangle 6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01:02</a:t>
            </a:r>
          </a:p>
        </p:txBody>
      </p:sp>
      <p:sp>
        <p:nvSpPr>
          <p:cNvPr id="65" name="Rectangle 6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01:01</a:t>
            </a:r>
          </a:p>
        </p:txBody>
      </p:sp>
      <p:sp>
        <p:nvSpPr>
          <p:cNvPr id="66" name="Rectangle 6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01:00</a:t>
            </a:r>
          </a:p>
        </p:txBody>
      </p:sp>
      <p:sp>
        <p:nvSpPr>
          <p:cNvPr id="67" name="Rectangle 6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00:59</a:t>
            </a:r>
          </a:p>
        </p:txBody>
      </p:sp>
      <p:sp>
        <p:nvSpPr>
          <p:cNvPr id="68" name="Rectangle 6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00:58</a:t>
            </a:r>
          </a:p>
        </p:txBody>
      </p:sp>
      <p:sp>
        <p:nvSpPr>
          <p:cNvPr id="69" name="Rectangle 6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00:57</a:t>
            </a:r>
          </a:p>
        </p:txBody>
      </p:sp>
      <p:sp>
        <p:nvSpPr>
          <p:cNvPr id="70" name="Rectangle 6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00:56</a:t>
            </a:r>
          </a:p>
        </p:txBody>
      </p:sp>
      <p:sp>
        <p:nvSpPr>
          <p:cNvPr id="71" name="Rectangle 7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00:55</a:t>
            </a:r>
          </a:p>
        </p:txBody>
      </p:sp>
      <p:sp>
        <p:nvSpPr>
          <p:cNvPr id="72" name="Rectangle 7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00:54</a:t>
            </a:r>
          </a:p>
        </p:txBody>
      </p:sp>
      <p:sp>
        <p:nvSpPr>
          <p:cNvPr id="73" name="Rectangle 7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00:53</a:t>
            </a:r>
          </a:p>
        </p:txBody>
      </p:sp>
      <p:sp>
        <p:nvSpPr>
          <p:cNvPr id="74" name="Rectangle 7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00:52</a:t>
            </a:r>
          </a:p>
        </p:txBody>
      </p:sp>
      <p:sp>
        <p:nvSpPr>
          <p:cNvPr id="75" name="Rectangle 7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00:51</a:t>
            </a:r>
          </a:p>
        </p:txBody>
      </p:sp>
      <p:sp>
        <p:nvSpPr>
          <p:cNvPr id="76" name="Rectangle 7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00:50</a:t>
            </a:r>
          </a:p>
        </p:txBody>
      </p:sp>
      <p:sp>
        <p:nvSpPr>
          <p:cNvPr id="77" name="Rectangle 7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00:49</a:t>
            </a:r>
          </a:p>
        </p:txBody>
      </p:sp>
      <p:sp>
        <p:nvSpPr>
          <p:cNvPr id="78" name="Rectangle 7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00:48</a:t>
            </a:r>
          </a:p>
        </p:txBody>
      </p:sp>
      <p:sp>
        <p:nvSpPr>
          <p:cNvPr id="79" name="Rectangle 7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00:47</a:t>
            </a:r>
          </a:p>
        </p:txBody>
      </p:sp>
      <p:sp>
        <p:nvSpPr>
          <p:cNvPr id="80" name="Rectangle 7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00:46</a:t>
            </a:r>
          </a:p>
        </p:txBody>
      </p:sp>
      <p:sp>
        <p:nvSpPr>
          <p:cNvPr id="81" name="Rectangle 8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00:45</a:t>
            </a:r>
          </a:p>
        </p:txBody>
      </p:sp>
      <p:sp>
        <p:nvSpPr>
          <p:cNvPr id="82" name="Rectangle 8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00:44</a:t>
            </a:r>
          </a:p>
        </p:txBody>
      </p:sp>
      <p:sp>
        <p:nvSpPr>
          <p:cNvPr id="83" name="Rectangle 8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00:43</a:t>
            </a:r>
          </a:p>
        </p:txBody>
      </p:sp>
      <p:sp>
        <p:nvSpPr>
          <p:cNvPr id="84" name="Rectangle 8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00:42</a:t>
            </a:r>
          </a:p>
        </p:txBody>
      </p:sp>
      <p:sp>
        <p:nvSpPr>
          <p:cNvPr id="85" name="Rectangle 8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00:41</a:t>
            </a:r>
          </a:p>
        </p:txBody>
      </p:sp>
      <p:sp>
        <p:nvSpPr>
          <p:cNvPr id="86" name="Rectangle 8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00:40</a:t>
            </a:r>
          </a:p>
        </p:txBody>
      </p:sp>
      <p:sp>
        <p:nvSpPr>
          <p:cNvPr id="87" name="Rectangle 8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00:39</a:t>
            </a:r>
          </a:p>
        </p:txBody>
      </p:sp>
      <p:sp>
        <p:nvSpPr>
          <p:cNvPr id="88" name="Rectangle 8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00:38</a:t>
            </a:r>
          </a:p>
        </p:txBody>
      </p:sp>
      <p:sp>
        <p:nvSpPr>
          <p:cNvPr id="89" name="Rectangle 8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00:37</a:t>
            </a:r>
          </a:p>
        </p:txBody>
      </p:sp>
      <p:sp>
        <p:nvSpPr>
          <p:cNvPr id="90" name="Rectangle 8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00:36</a:t>
            </a:r>
          </a:p>
        </p:txBody>
      </p:sp>
      <p:sp>
        <p:nvSpPr>
          <p:cNvPr id="91" name="Rectangle 9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00:35</a:t>
            </a:r>
          </a:p>
        </p:txBody>
      </p:sp>
      <p:sp>
        <p:nvSpPr>
          <p:cNvPr id="92" name="Rectangle 9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00:34</a:t>
            </a:r>
          </a:p>
        </p:txBody>
      </p:sp>
      <p:sp>
        <p:nvSpPr>
          <p:cNvPr id="93" name="Rectangle 9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00:33</a:t>
            </a:r>
          </a:p>
        </p:txBody>
      </p:sp>
      <p:sp>
        <p:nvSpPr>
          <p:cNvPr id="94" name="Rectangle 9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00:32</a:t>
            </a:r>
          </a:p>
        </p:txBody>
      </p:sp>
      <p:sp>
        <p:nvSpPr>
          <p:cNvPr id="95" name="Rectangle 9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00:31</a:t>
            </a:r>
          </a:p>
        </p:txBody>
      </p:sp>
      <p:sp>
        <p:nvSpPr>
          <p:cNvPr id="96" name="Rectangle 9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00:30</a:t>
            </a:r>
          </a:p>
        </p:txBody>
      </p:sp>
      <p:sp>
        <p:nvSpPr>
          <p:cNvPr id="97" name="Rectangle 9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00:29</a:t>
            </a:r>
          </a:p>
        </p:txBody>
      </p:sp>
      <p:sp>
        <p:nvSpPr>
          <p:cNvPr id="98" name="Rectangle 9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00:28</a:t>
            </a:r>
          </a:p>
        </p:txBody>
      </p:sp>
      <p:sp>
        <p:nvSpPr>
          <p:cNvPr id="99" name="Rectangle 9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00:27</a:t>
            </a:r>
          </a:p>
        </p:txBody>
      </p:sp>
      <p:sp>
        <p:nvSpPr>
          <p:cNvPr id="100" name="Rectangle 9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00:26</a:t>
            </a:r>
          </a:p>
        </p:txBody>
      </p:sp>
      <p:sp>
        <p:nvSpPr>
          <p:cNvPr id="101" name="Rectangle 10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00:25</a:t>
            </a:r>
          </a:p>
        </p:txBody>
      </p:sp>
      <p:sp>
        <p:nvSpPr>
          <p:cNvPr id="102" name="Rectangle 10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00:24</a:t>
            </a:r>
          </a:p>
        </p:txBody>
      </p:sp>
      <p:sp>
        <p:nvSpPr>
          <p:cNvPr id="103" name="Rectangle 10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00:23</a:t>
            </a:r>
          </a:p>
        </p:txBody>
      </p:sp>
      <p:sp>
        <p:nvSpPr>
          <p:cNvPr id="104" name="Rectangle 10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00:22</a:t>
            </a:r>
          </a:p>
        </p:txBody>
      </p:sp>
      <p:sp>
        <p:nvSpPr>
          <p:cNvPr id="105" name="Rectangle 10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00:21</a:t>
            </a:r>
          </a:p>
        </p:txBody>
      </p:sp>
      <p:sp>
        <p:nvSpPr>
          <p:cNvPr id="106" name="Rectangle 10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00:20</a:t>
            </a:r>
          </a:p>
        </p:txBody>
      </p:sp>
      <p:sp>
        <p:nvSpPr>
          <p:cNvPr id="108" name="Rectangle 10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00:19</a:t>
            </a:r>
          </a:p>
        </p:txBody>
      </p:sp>
      <p:sp>
        <p:nvSpPr>
          <p:cNvPr id="109" name="Rectangle 10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00:18</a:t>
            </a:r>
          </a:p>
        </p:txBody>
      </p:sp>
      <p:sp>
        <p:nvSpPr>
          <p:cNvPr id="110" name="Rectangle 10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00:17</a:t>
            </a:r>
          </a:p>
        </p:txBody>
      </p:sp>
      <p:sp>
        <p:nvSpPr>
          <p:cNvPr id="111" name="Rectangle 11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00:16</a:t>
            </a:r>
          </a:p>
        </p:txBody>
      </p:sp>
      <p:sp>
        <p:nvSpPr>
          <p:cNvPr id="112" name="Rectangle 11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00:15</a:t>
            </a:r>
          </a:p>
        </p:txBody>
      </p:sp>
      <p:sp>
        <p:nvSpPr>
          <p:cNvPr id="113" name="Rectangle 11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00:14</a:t>
            </a:r>
          </a:p>
        </p:txBody>
      </p:sp>
      <p:sp>
        <p:nvSpPr>
          <p:cNvPr id="114" name="Rectangle 11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00:13</a:t>
            </a:r>
          </a:p>
        </p:txBody>
      </p:sp>
      <p:sp>
        <p:nvSpPr>
          <p:cNvPr id="115" name="Rectangle 11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00:12</a:t>
            </a:r>
          </a:p>
        </p:txBody>
      </p:sp>
      <p:sp>
        <p:nvSpPr>
          <p:cNvPr id="116" name="Rectangle 11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00:11</a:t>
            </a:r>
          </a:p>
        </p:txBody>
      </p:sp>
      <p:sp>
        <p:nvSpPr>
          <p:cNvPr id="117" name="Rectangle 11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00:10</a:t>
            </a:r>
          </a:p>
        </p:txBody>
      </p:sp>
      <p:sp>
        <p:nvSpPr>
          <p:cNvPr id="118" name="Rectangle 11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00:09</a:t>
            </a:r>
          </a:p>
        </p:txBody>
      </p:sp>
      <p:sp>
        <p:nvSpPr>
          <p:cNvPr id="119" name="Rectangle 11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00:08</a:t>
            </a:r>
          </a:p>
        </p:txBody>
      </p:sp>
      <p:sp>
        <p:nvSpPr>
          <p:cNvPr id="120" name="Rectangle 11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00:07</a:t>
            </a:r>
          </a:p>
        </p:txBody>
      </p:sp>
      <p:sp>
        <p:nvSpPr>
          <p:cNvPr id="121" name="Rectangle 12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00:06</a:t>
            </a:r>
          </a:p>
        </p:txBody>
      </p:sp>
      <p:sp>
        <p:nvSpPr>
          <p:cNvPr id="122" name="Rectangle 12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00:05</a:t>
            </a:r>
          </a:p>
        </p:txBody>
      </p:sp>
      <p:sp>
        <p:nvSpPr>
          <p:cNvPr id="123" name="Rectangle 12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00:04</a:t>
            </a:r>
          </a:p>
        </p:txBody>
      </p:sp>
      <p:sp>
        <p:nvSpPr>
          <p:cNvPr id="124" name="Rectangle 12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00:03</a:t>
            </a:r>
          </a:p>
        </p:txBody>
      </p:sp>
      <p:sp>
        <p:nvSpPr>
          <p:cNvPr id="125" name="Rectangle 12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00:02</a:t>
            </a:r>
          </a:p>
        </p:txBody>
      </p:sp>
      <p:sp>
        <p:nvSpPr>
          <p:cNvPr id="126" name="Rectangle 12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00:01</a:t>
            </a:r>
          </a:p>
        </p:txBody>
      </p:sp>
      <p:sp>
        <p:nvSpPr>
          <p:cNvPr id="127" name="Rectangle 12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00:00</a:t>
            </a:r>
          </a:p>
        </p:txBody>
      </p:sp>
      <p:sp>
        <p:nvSpPr>
          <p:cNvPr id="130" name="Rectangle 129"/>
          <p:cNvSpPr/>
          <p:nvPr/>
        </p:nvSpPr>
        <p:spPr>
          <a:xfrm>
            <a:off x="4320888" y="432555"/>
            <a:ext cx="3119717" cy="1008529"/>
          </a:xfrm>
          <a:prstGeom prst="rect">
            <a:avLst/>
          </a:prstGeom>
          <a:solidFill>
            <a:schemeClr val="accent6">
              <a:lumMod val="40000"/>
              <a:lumOff val="60000"/>
            </a:schemeClr>
          </a:solidFill>
          <a:ln>
            <a:solidFill>
              <a:schemeClr val="accent4">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HẾT GIỜ</a:t>
            </a:r>
          </a:p>
        </p:txBody>
      </p:sp>
      <p:sp>
        <p:nvSpPr>
          <p:cNvPr id="131" name="Flowchart: Process 130"/>
          <p:cNvSpPr/>
          <p:nvPr/>
        </p:nvSpPr>
        <p:spPr>
          <a:xfrm>
            <a:off x="151084" y="1701799"/>
            <a:ext cx="4011098" cy="889607"/>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NGHIỆN FACEBOOK </a:t>
            </a:r>
          </a:p>
        </p:txBody>
      </p:sp>
      <p:sp>
        <p:nvSpPr>
          <p:cNvPr id="132" name="Flowchart: Process 131"/>
          <p:cNvSpPr/>
          <p:nvPr/>
        </p:nvSpPr>
        <p:spPr>
          <a:xfrm>
            <a:off x="233590" y="2868152"/>
            <a:ext cx="3223000" cy="930455"/>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BẠO LỰC GIA ĐÌNH</a:t>
            </a:r>
          </a:p>
        </p:txBody>
      </p:sp>
      <p:sp>
        <p:nvSpPr>
          <p:cNvPr id="133" name="Flowchart: Process 132"/>
          <p:cNvSpPr/>
          <p:nvPr/>
        </p:nvSpPr>
        <p:spPr>
          <a:xfrm>
            <a:off x="153622" y="4228768"/>
            <a:ext cx="3305506" cy="830463"/>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BẠO LỰC HỌC ĐƯỜNG</a:t>
            </a:r>
          </a:p>
        </p:txBody>
      </p:sp>
      <p:sp>
        <p:nvSpPr>
          <p:cNvPr id="134" name="Flowchart: Process 133"/>
          <p:cNvSpPr/>
          <p:nvPr/>
        </p:nvSpPr>
        <p:spPr>
          <a:xfrm>
            <a:off x="151084" y="5606949"/>
            <a:ext cx="2852510" cy="834125"/>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ĐUA XE</a:t>
            </a:r>
          </a:p>
        </p:txBody>
      </p:sp>
      <p:sp>
        <p:nvSpPr>
          <p:cNvPr id="135" name="Flowchart: Process 134"/>
          <p:cNvSpPr/>
          <p:nvPr/>
        </p:nvSpPr>
        <p:spPr>
          <a:xfrm>
            <a:off x="8529727" y="1745141"/>
            <a:ext cx="3109993" cy="620505"/>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PHÁ VỠ GIA ĐÌNH</a:t>
            </a:r>
          </a:p>
        </p:txBody>
      </p:sp>
      <p:sp>
        <p:nvSpPr>
          <p:cNvPr id="136" name="Flowchart: Process 135"/>
          <p:cNvSpPr/>
          <p:nvPr/>
        </p:nvSpPr>
        <p:spPr>
          <a:xfrm>
            <a:off x="8529727" y="5452374"/>
            <a:ext cx="3308023" cy="1089648"/>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VI PHẠM PHÁP LUẬT</a:t>
            </a:r>
          </a:p>
        </p:txBody>
      </p:sp>
      <p:sp>
        <p:nvSpPr>
          <p:cNvPr id="137" name="Flowchart: Process 136"/>
          <p:cNvSpPr/>
          <p:nvPr/>
        </p:nvSpPr>
        <p:spPr>
          <a:xfrm>
            <a:off x="8352459" y="2756919"/>
            <a:ext cx="3662557" cy="935252"/>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HỦY HOẠI NHÂN CÁCH</a:t>
            </a:r>
          </a:p>
        </p:txBody>
      </p:sp>
      <p:sp>
        <p:nvSpPr>
          <p:cNvPr id="138" name="Flowchart: Process 137"/>
          <p:cNvSpPr/>
          <p:nvPr/>
        </p:nvSpPr>
        <p:spPr>
          <a:xfrm>
            <a:off x="8352461" y="4070743"/>
            <a:ext cx="3662557" cy="1146517"/>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ẢNH HƯỞNG SỨC KHỎE</a:t>
            </a:r>
          </a:p>
        </p:txBody>
      </p:sp>
      <p:sp>
        <p:nvSpPr>
          <p:cNvPr id="139" name="Rounded Rectangle 138"/>
          <p:cNvSpPr/>
          <p:nvPr/>
        </p:nvSpPr>
        <p:spPr>
          <a:xfrm>
            <a:off x="4162182" y="5489393"/>
            <a:ext cx="3851153" cy="106923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THIẾU SỰ QUAN TÂM</a:t>
            </a:r>
          </a:p>
        </p:txBody>
      </p:sp>
      <p:sp>
        <p:nvSpPr>
          <p:cNvPr id="140" name="Rounded Rectangle 139"/>
          <p:cNvSpPr/>
          <p:nvPr/>
        </p:nvSpPr>
        <p:spPr>
          <a:xfrm>
            <a:off x="4056294" y="4070742"/>
            <a:ext cx="3851153" cy="114651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LỐI SỐNG HƯỞNG THỤ</a:t>
            </a:r>
          </a:p>
        </p:txBody>
      </p:sp>
      <p:sp>
        <p:nvSpPr>
          <p:cNvPr id="141" name="Rounded Rectangle 140"/>
          <p:cNvSpPr/>
          <p:nvPr/>
        </p:nvSpPr>
        <p:spPr>
          <a:xfrm>
            <a:off x="4329117" y="2902994"/>
            <a:ext cx="3305506" cy="89561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BỊ DỤ DỖ</a:t>
            </a:r>
          </a:p>
        </p:txBody>
      </p:sp>
      <p:sp>
        <p:nvSpPr>
          <p:cNvPr id="142" name="Rounded Rectangle 141"/>
          <p:cNvSpPr/>
          <p:nvPr/>
        </p:nvSpPr>
        <p:spPr>
          <a:xfrm>
            <a:off x="4435005" y="1701799"/>
            <a:ext cx="3305506" cy="88968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KHÔNG CÓ VIỆC LÀM</a:t>
            </a:r>
          </a:p>
        </p:txBody>
      </p:sp>
    </p:spTree>
    <p:extLst>
      <p:ext uri="{BB962C8B-B14F-4D97-AF65-F5344CB8AC3E}">
        <p14:creationId xmlns:p14="http://schemas.microsoft.com/office/powerpoint/2010/main" val="64824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999"/>
                                          </p:stCondLst>
                                        </p:cTn>
                                        <p:tgtEl>
                                          <p:spTgt spid="6"/>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999"/>
                                          </p:stCondLst>
                                        </p:cTn>
                                        <p:tgtEl>
                                          <p:spTgt spid="7"/>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999"/>
                                          </p:stCondLst>
                                        </p:cTn>
                                        <p:tgtEl>
                                          <p:spTgt spid="8"/>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11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12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3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4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5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6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7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8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cTn>
                              </p:par>
                            </p:childTnLst>
                          </p:cTn>
                        </p:par>
                        <p:par>
                          <p:cTn id="61" fill="hold">
                            <p:stCondLst>
                              <p:cond delay="19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cTn>
                              </p:par>
                            </p:childTnLst>
                          </p:cTn>
                        </p:par>
                        <p:par>
                          <p:cTn id="64" fill="hold">
                            <p:stCondLst>
                              <p:cond delay="20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cTn>
                              </p:par>
                            </p:childTnLst>
                          </p:cTn>
                        </p:par>
                        <p:par>
                          <p:cTn id="67" fill="hold">
                            <p:stCondLst>
                              <p:cond delay="21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cTn>
                              </p:par>
                            </p:childTnLst>
                          </p:cTn>
                        </p:par>
                        <p:par>
                          <p:cTn id="70" fill="hold">
                            <p:stCondLst>
                              <p:cond delay="22000"/>
                            </p:stCondLst>
                            <p:childTnLst>
                              <p:par>
                                <p:cTn id="71" presetID="1" presetClass="entr" presetSubtype="0" fill="hold" grpId="0" nodeType="afterEffect">
                                  <p:stCondLst>
                                    <p:cond delay="0"/>
                                  </p:stCondLst>
                                  <p:childTnLst>
                                    <p:set>
                                      <p:cBhvr>
                                        <p:cTn id="72" dur="1" fill="hold">
                                          <p:stCondLst>
                                            <p:cond delay="999"/>
                                          </p:stCondLst>
                                        </p:cTn>
                                        <p:tgtEl>
                                          <p:spTgt spid="27"/>
                                        </p:tgtEl>
                                        <p:attrNameLst>
                                          <p:attrName>style.visibility</p:attrName>
                                        </p:attrNameLst>
                                      </p:cBhvr>
                                      <p:to>
                                        <p:strVal val="visible"/>
                                      </p:to>
                                    </p:set>
                                  </p:childTnLst>
                                </p:cTn>
                              </p:par>
                            </p:childTnLst>
                          </p:cTn>
                        </p:par>
                        <p:par>
                          <p:cTn id="73" fill="hold">
                            <p:stCondLst>
                              <p:cond delay="23000"/>
                            </p:stCondLst>
                            <p:childTnLst>
                              <p:par>
                                <p:cTn id="74" presetID="1" presetClass="entr" presetSubtype="0" fill="hold" grpId="0" nodeType="afterEffect">
                                  <p:stCondLst>
                                    <p:cond delay="0"/>
                                  </p:stCondLst>
                                  <p:childTnLst>
                                    <p:set>
                                      <p:cBhvr>
                                        <p:cTn id="75" dur="1" fill="hold">
                                          <p:stCondLst>
                                            <p:cond delay="999"/>
                                          </p:stCondLst>
                                        </p:cTn>
                                        <p:tgtEl>
                                          <p:spTgt spid="28"/>
                                        </p:tgtEl>
                                        <p:attrNameLst>
                                          <p:attrName>style.visibility</p:attrName>
                                        </p:attrNameLst>
                                      </p:cBhvr>
                                      <p:to>
                                        <p:strVal val="visible"/>
                                      </p:to>
                                    </p:set>
                                  </p:childTnLst>
                                </p:cTn>
                              </p:par>
                            </p:childTnLst>
                          </p:cTn>
                        </p:par>
                        <p:par>
                          <p:cTn id="76" fill="hold">
                            <p:stCondLst>
                              <p:cond delay="24000"/>
                            </p:stCondLst>
                            <p:childTnLst>
                              <p:par>
                                <p:cTn id="77" presetID="1" presetClass="entr" presetSubtype="0" fill="hold" grpId="0" nodeType="afterEffect">
                                  <p:stCondLst>
                                    <p:cond delay="0"/>
                                  </p:stCondLst>
                                  <p:childTnLst>
                                    <p:set>
                                      <p:cBhvr>
                                        <p:cTn id="78" dur="1" fill="hold">
                                          <p:stCondLst>
                                            <p:cond delay="999"/>
                                          </p:stCondLst>
                                        </p:cTn>
                                        <p:tgtEl>
                                          <p:spTgt spid="29"/>
                                        </p:tgtEl>
                                        <p:attrNameLst>
                                          <p:attrName>style.visibility</p:attrName>
                                        </p:attrNameLst>
                                      </p:cBhvr>
                                      <p:to>
                                        <p:strVal val="visible"/>
                                      </p:to>
                                    </p:set>
                                  </p:childTnLst>
                                </p:cTn>
                              </p:par>
                            </p:childTnLst>
                          </p:cTn>
                        </p:par>
                        <p:par>
                          <p:cTn id="79" fill="hold">
                            <p:stCondLst>
                              <p:cond delay="25000"/>
                            </p:stCondLst>
                            <p:childTnLst>
                              <p:par>
                                <p:cTn id="80" presetID="1" presetClass="entr" presetSubtype="0" fill="hold" grpId="0" nodeType="afterEffect">
                                  <p:stCondLst>
                                    <p:cond delay="0"/>
                                  </p:stCondLst>
                                  <p:childTnLst>
                                    <p:set>
                                      <p:cBhvr>
                                        <p:cTn id="81" dur="1" fill="hold">
                                          <p:stCondLst>
                                            <p:cond delay="999"/>
                                          </p:stCondLst>
                                        </p:cTn>
                                        <p:tgtEl>
                                          <p:spTgt spid="30"/>
                                        </p:tgtEl>
                                        <p:attrNameLst>
                                          <p:attrName>style.visibility</p:attrName>
                                        </p:attrNameLst>
                                      </p:cBhvr>
                                      <p:to>
                                        <p:strVal val="visible"/>
                                      </p:to>
                                    </p:set>
                                  </p:childTnLst>
                                </p:cTn>
                              </p:par>
                            </p:childTnLst>
                          </p:cTn>
                        </p:par>
                        <p:par>
                          <p:cTn id="82" fill="hold">
                            <p:stCondLst>
                              <p:cond delay="26000"/>
                            </p:stCondLst>
                            <p:childTnLst>
                              <p:par>
                                <p:cTn id="83" presetID="1" presetClass="entr" presetSubtype="0" fill="hold" grpId="0" nodeType="afterEffect">
                                  <p:stCondLst>
                                    <p:cond delay="0"/>
                                  </p:stCondLst>
                                  <p:childTnLst>
                                    <p:set>
                                      <p:cBhvr>
                                        <p:cTn id="84" dur="1" fill="hold">
                                          <p:stCondLst>
                                            <p:cond delay="999"/>
                                          </p:stCondLst>
                                        </p:cTn>
                                        <p:tgtEl>
                                          <p:spTgt spid="31"/>
                                        </p:tgtEl>
                                        <p:attrNameLst>
                                          <p:attrName>style.visibility</p:attrName>
                                        </p:attrNameLst>
                                      </p:cBhvr>
                                      <p:to>
                                        <p:strVal val="visible"/>
                                      </p:to>
                                    </p:set>
                                  </p:childTnLst>
                                </p:cTn>
                              </p:par>
                            </p:childTnLst>
                          </p:cTn>
                        </p:par>
                        <p:par>
                          <p:cTn id="85" fill="hold">
                            <p:stCondLst>
                              <p:cond delay="27000"/>
                            </p:stCondLst>
                            <p:childTnLst>
                              <p:par>
                                <p:cTn id="86" presetID="1" presetClass="entr" presetSubtype="0" fill="hold" grpId="0" nodeType="afterEffect">
                                  <p:stCondLst>
                                    <p:cond delay="0"/>
                                  </p:stCondLst>
                                  <p:childTnLst>
                                    <p:set>
                                      <p:cBhvr>
                                        <p:cTn id="87" dur="1" fill="hold">
                                          <p:stCondLst>
                                            <p:cond delay="999"/>
                                          </p:stCondLst>
                                        </p:cTn>
                                        <p:tgtEl>
                                          <p:spTgt spid="32"/>
                                        </p:tgtEl>
                                        <p:attrNameLst>
                                          <p:attrName>style.visibility</p:attrName>
                                        </p:attrNameLst>
                                      </p:cBhvr>
                                      <p:to>
                                        <p:strVal val="visible"/>
                                      </p:to>
                                    </p:set>
                                  </p:childTnLst>
                                </p:cTn>
                              </p:par>
                            </p:childTnLst>
                          </p:cTn>
                        </p:par>
                        <p:par>
                          <p:cTn id="88" fill="hold">
                            <p:stCondLst>
                              <p:cond delay="28000"/>
                            </p:stCondLst>
                            <p:childTnLst>
                              <p:par>
                                <p:cTn id="89" presetID="1" presetClass="entr" presetSubtype="0" fill="hold" grpId="0" nodeType="afterEffect">
                                  <p:stCondLst>
                                    <p:cond delay="0"/>
                                  </p:stCondLst>
                                  <p:childTnLst>
                                    <p:set>
                                      <p:cBhvr>
                                        <p:cTn id="90" dur="1" fill="hold">
                                          <p:stCondLst>
                                            <p:cond delay="999"/>
                                          </p:stCondLst>
                                        </p:cTn>
                                        <p:tgtEl>
                                          <p:spTgt spid="33"/>
                                        </p:tgtEl>
                                        <p:attrNameLst>
                                          <p:attrName>style.visibility</p:attrName>
                                        </p:attrNameLst>
                                      </p:cBhvr>
                                      <p:to>
                                        <p:strVal val="visible"/>
                                      </p:to>
                                    </p:set>
                                  </p:childTnLst>
                                </p:cTn>
                              </p:par>
                            </p:childTnLst>
                          </p:cTn>
                        </p:par>
                        <p:par>
                          <p:cTn id="91" fill="hold">
                            <p:stCondLst>
                              <p:cond delay="29000"/>
                            </p:stCondLst>
                            <p:childTnLst>
                              <p:par>
                                <p:cTn id="92" presetID="1" presetClass="entr" presetSubtype="0" fill="hold" grpId="0" nodeType="afterEffect">
                                  <p:stCondLst>
                                    <p:cond delay="0"/>
                                  </p:stCondLst>
                                  <p:childTnLst>
                                    <p:set>
                                      <p:cBhvr>
                                        <p:cTn id="93" dur="1" fill="hold">
                                          <p:stCondLst>
                                            <p:cond delay="999"/>
                                          </p:stCondLst>
                                        </p:cTn>
                                        <p:tgtEl>
                                          <p:spTgt spid="34"/>
                                        </p:tgtEl>
                                        <p:attrNameLst>
                                          <p:attrName>style.visibility</p:attrName>
                                        </p:attrNameLst>
                                      </p:cBhvr>
                                      <p:to>
                                        <p:strVal val="visible"/>
                                      </p:to>
                                    </p:set>
                                  </p:childTnLst>
                                </p:cTn>
                              </p:par>
                            </p:childTnLst>
                          </p:cTn>
                        </p:par>
                        <p:par>
                          <p:cTn id="94" fill="hold">
                            <p:stCondLst>
                              <p:cond delay="30000"/>
                            </p:stCondLst>
                            <p:childTnLst>
                              <p:par>
                                <p:cTn id="95" presetID="1" presetClass="entr" presetSubtype="0" fill="hold" grpId="0" nodeType="afterEffect">
                                  <p:stCondLst>
                                    <p:cond delay="0"/>
                                  </p:stCondLst>
                                  <p:childTnLst>
                                    <p:set>
                                      <p:cBhvr>
                                        <p:cTn id="96" dur="1" fill="hold">
                                          <p:stCondLst>
                                            <p:cond delay="999"/>
                                          </p:stCondLst>
                                        </p:cTn>
                                        <p:tgtEl>
                                          <p:spTgt spid="35"/>
                                        </p:tgtEl>
                                        <p:attrNameLst>
                                          <p:attrName>style.visibility</p:attrName>
                                        </p:attrNameLst>
                                      </p:cBhvr>
                                      <p:to>
                                        <p:strVal val="visible"/>
                                      </p:to>
                                    </p:set>
                                  </p:childTnLst>
                                </p:cTn>
                              </p:par>
                            </p:childTnLst>
                          </p:cTn>
                        </p:par>
                        <p:par>
                          <p:cTn id="97" fill="hold">
                            <p:stCondLst>
                              <p:cond delay="31000"/>
                            </p:stCondLst>
                            <p:childTnLst>
                              <p:par>
                                <p:cTn id="98" presetID="1" presetClass="entr" presetSubtype="0" fill="hold" grpId="0" nodeType="afterEffect">
                                  <p:stCondLst>
                                    <p:cond delay="0"/>
                                  </p:stCondLst>
                                  <p:childTnLst>
                                    <p:set>
                                      <p:cBhvr>
                                        <p:cTn id="99" dur="1" fill="hold">
                                          <p:stCondLst>
                                            <p:cond delay="999"/>
                                          </p:stCondLst>
                                        </p:cTn>
                                        <p:tgtEl>
                                          <p:spTgt spid="36"/>
                                        </p:tgtEl>
                                        <p:attrNameLst>
                                          <p:attrName>style.visibility</p:attrName>
                                        </p:attrNameLst>
                                      </p:cBhvr>
                                      <p:to>
                                        <p:strVal val="visible"/>
                                      </p:to>
                                    </p:set>
                                  </p:childTnLst>
                                </p:cTn>
                              </p:par>
                            </p:childTnLst>
                          </p:cTn>
                        </p:par>
                        <p:par>
                          <p:cTn id="100" fill="hold">
                            <p:stCondLst>
                              <p:cond delay="32000"/>
                            </p:stCondLst>
                            <p:childTnLst>
                              <p:par>
                                <p:cTn id="101" presetID="1" presetClass="entr" presetSubtype="0" fill="hold" grpId="0" nodeType="afterEffect">
                                  <p:stCondLst>
                                    <p:cond delay="0"/>
                                  </p:stCondLst>
                                  <p:childTnLst>
                                    <p:set>
                                      <p:cBhvr>
                                        <p:cTn id="102" dur="1" fill="hold">
                                          <p:stCondLst>
                                            <p:cond delay="999"/>
                                          </p:stCondLst>
                                        </p:cTn>
                                        <p:tgtEl>
                                          <p:spTgt spid="37"/>
                                        </p:tgtEl>
                                        <p:attrNameLst>
                                          <p:attrName>style.visibility</p:attrName>
                                        </p:attrNameLst>
                                      </p:cBhvr>
                                      <p:to>
                                        <p:strVal val="visible"/>
                                      </p:to>
                                    </p:set>
                                  </p:childTnLst>
                                </p:cTn>
                              </p:par>
                            </p:childTnLst>
                          </p:cTn>
                        </p:par>
                        <p:par>
                          <p:cTn id="103" fill="hold">
                            <p:stCondLst>
                              <p:cond delay="33000"/>
                            </p:stCondLst>
                            <p:childTnLst>
                              <p:par>
                                <p:cTn id="104" presetID="1" presetClass="entr" presetSubtype="0" fill="hold" grpId="0" nodeType="afterEffect">
                                  <p:stCondLst>
                                    <p:cond delay="0"/>
                                  </p:stCondLst>
                                  <p:childTnLst>
                                    <p:set>
                                      <p:cBhvr>
                                        <p:cTn id="105" dur="1" fill="hold">
                                          <p:stCondLst>
                                            <p:cond delay="999"/>
                                          </p:stCondLst>
                                        </p:cTn>
                                        <p:tgtEl>
                                          <p:spTgt spid="38"/>
                                        </p:tgtEl>
                                        <p:attrNameLst>
                                          <p:attrName>style.visibility</p:attrName>
                                        </p:attrNameLst>
                                      </p:cBhvr>
                                      <p:to>
                                        <p:strVal val="visible"/>
                                      </p:to>
                                    </p:set>
                                  </p:childTnLst>
                                </p:cTn>
                              </p:par>
                            </p:childTnLst>
                          </p:cTn>
                        </p:par>
                        <p:par>
                          <p:cTn id="106" fill="hold">
                            <p:stCondLst>
                              <p:cond delay="34000"/>
                            </p:stCondLst>
                            <p:childTnLst>
                              <p:par>
                                <p:cTn id="107" presetID="1" presetClass="entr" presetSubtype="0" fill="hold" grpId="0" nodeType="afterEffect">
                                  <p:stCondLst>
                                    <p:cond delay="0"/>
                                  </p:stCondLst>
                                  <p:childTnLst>
                                    <p:set>
                                      <p:cBhvr>
                                        <p:cTn id="108" dur="1" fill="hold">
                                          <p:stCondLst>
                                            <p:cond delay="999"/>
                                          </p:stCondLst>
                                        </p:cTn>
                                        <p:tgtEl>
                                          <p:spTgt spid="39"/>
                                        </p:tgtEl>
                                        <p:attrNameLst>
                                          <p:attrName>style.visibility</p:attrName>
                                        </p:attrNameLst>
                                      </p:cBhvr>
                                      <p:to>
                                        <p:strVal val="visible"/>
                                      </p:to>
                                    </p:set>
                                  </p:childTnLst>
                                </p:cTn>
                              </p:par>
                            </p:childTnLst>
                          </p:cTn>
                        </p:par>
                        <p:par>
                          <p:cTn id="109" fill="hold">
                            <p:stCondLst>
                              <p:cond delay="35000"/>
                            </p:stCondLst>
                            <p:childTnLst>
                              <p:par>
                                <p:cTn id="110" presetID="1" presetClass="entr" presetSubtype="0" fill="hold" grpId="0" nodeType="afterEffect">
                                  <p:stCondLst>
                                    <p:cond delay="0"/>
                                  </p:stCondLst>
                                  <p:childTnLst>
                                    <p:set>
                                      <p:cBhvr>
                                        <p:cTn id="111" dur="1" fill="hold">
                                          <p:stCondLst>
                                            <p:cond delay="999"/>
                                          </p:stCondLst>
                                        </p:cTn>
                                        <p:tgtEl>
                                          <p:spTgt spid="40"/>
                                        </p:tgtEl>
                                        <p:attrNameLst>
                                          <p:attrName>style.visibility</p:attrName>
                                        </p:attrNameLst>
                                      </p:cBhvr>
                                      <p:to>
                                        <p:strVal val="visible"/>
                                      </p:to>
                                    </p:set>
                                  </p:childTnLst>
                                </p:cTn>
                              </p:par>
                            </p:childTnLst>
                          </p:cTn>
                        </p:par>
                        <p:par>
                          <p:cTn id="112" fill="hold">
                            <p:stCondLst>
                              <p:cond delay="36000"/>
                            </p:stCondLst>
                            <p:childTnLst>
                              <p:par>
                                <p:cTn id="113" presetID="1" presetClass="entr" presetSubtype="0" fill="hold" grpId="0" nodeType="afterEffect">
                                  <p:stCondLst>
                                    <p:cond delay="0"/>
                                  </p:stCondLst>
                                  <p:childTnLst>
                                    <p:set>
                                      <p:cBhvr>
                                        <p:cTn id="114" dur="1" fill="hold">
                                          <p:stCondLst>
                                            <p:cond delay="999"/>
                                          </p:stCondLst>
                                        </p:cTn>
                                        <p:tgtEl>
                                          <p:spTgt spid="41"/>
                                        </p:tgtEl>
                                        <p:attrNameLst>
                                          <p:attrName>style.visibility</p:attrName>
                                        </p:attrNameLst>
                                      </p:cBhvr>
                                      <p:to>
                                        <p:strVal val="visible"/>
                                      </p:to>
                                    </p:set>
                                  </p:childTnLst>
                                </p:cTn>
                              </p:par>
                            </p:childTnLst>
                          </p:cTn>
                        </p:par>
                        <p:par>
                          <p:cTn id="115" fill="hold">
                            <p:stCondLst>
                              <p:cond delay="37000"/>
                            </p:stCondLst>
                            <p:childTnLst>
                              <p:par>
                                <p:cTn id="116" presetID="1" presetClass="entr" presetSubtype="0" fill="hold" grpId="0" nodeType="afterEffect">
                                  <p:stCondLst>
                                    <p:cond delay="0"/>
                                  </p:stCondLst>
                                  <p:childTnLst>
                                    <p:set>
                                      <p:cBhvr>
                                        <p:cTn id="117" dur="1" fill="hold">
                                          <p:stCondLst>
                                            <p:cond delay="999"/>
                                          </p:stCondLst>
                                        </p:cTn>
                                        <p:tgtEl>
                                          <p:spTgt spid="42"/>
                                        </p:tgtEl>
                                        <p:attrNameLst>
                                          <p:attrName>style.visibility</p:attrName>
                                        </p:attrNameLst>
                                      </p:cBhvr>
                                      <p:to>
                                        <p:strVal val="visible"/>
                                      </p:to>
                                    </p:set>
                                  </p:childTnLst>
                                </p:cTn>
                              </p:par>
                            </p:childTnLst>
                          </p:cTn>
                        </p:par>
                        <p:par>
                          <p:cTn id="118" fill="hold">
                            <p:stCondLst>
                              <p:cond delay="38000"/>
                            </p:stCondLst>
                            <p:childTnLst>
                              <p:par>
                                <p:cTn id="119" presetID="1" presetClass="entr" presetSubtype="0" fill="hold" grpId="0" nodeType="afterEffect">
                                  <p:stCondLst>
                                    <p:cond delay="0"/>
                                  </p:stCondLst>
                                  <p:childTnLst>
                                    <p:set>
                                      <p:cBhvr>
                                        <p:cTn id="120" dur="1" fill="hold">
                                          <p:stCondLst>
                                            <p:cond delay="999"/>
                                          </p:stCondLst>
                                        </p:cTn>
                                        <p:tgtEl>
                                          <p:spTgt spid="43"/>
                                        </p:tgtEl>
                                        <p:attrNameLst>
                                          <p:attrName>style.visibility</p:attrName>
                                        </p:attrNameLst>
                                      </p:cBhvr>
                                      <p:to>
                                        <p:strVal val="visible"/>
                                      </p:to>
                                    </p:set>
                                  </p:childTnLst>
                                </p:cTn>
                              </p:par>
                            </p:childTnLst>
                          </p:cTn>
                        </p:par>
                        <p:par>
                          <p:cTn id="121" fill="hold">
                            <p:stCondLst>
                              <p:cond delay="39000"/>
                            </p:stCondLst>
                            <p:childTnLst>
                              <p:par>
                                <p:cTn id="122" presetID="1" presetClass="entr" presetSubtype="0" fill="hold" grpId="0" nodeType="afterEffect">
                                  <p:stCondLst>
                                    <p:cond delay="0"/>
                                  </p:stCondLst>
                                  <p:childTnLst>
                                    <p:set>
                                      <p:cBhvr>
                                        <p:cTn id="123" dur="1" fill="hold">
                                          <p:stCondLst>
                                            <p:cond delay="999"/>
                                          </p:stCondLst>
                                        </p:cTn>
                                        <p:tgtEl>
                                          <p:spTgt spid="44"/>
                                        </p:tgtEl>
                                        <p:attrNameLst>
                                          <p:attrName>style.visibility</p:attrName>
                                        </p:attrNameLst>
                                      </p:cBhvr>
                                      <p:to>
                                        <p:strVal val="visible"/>
                                      </p:to>
                                    </p:set>
                                  </p:childTnLst>
                                </p:cTn>
                              </p:par>
                            </p:childTnLst>
                          </p:cTn>
                        </p:par>
                        <p:par>
                          <p:cTn id="124" fill="hold">
                            <p:stCondLst>
                              <p:cond delay="40000"/>
                            </p:stCondLst>
                            <p:childTnLst>
                              <p:par>
                                <p:cTn id="125" presetID="1" presetClass="entr" presetSubtype="0" fill="hold" grpId="0" nodeType="afterEffect">
                                  <p:stCondLst>
                                    <p:cond delay="0"/>
                                  </p:stCondLst>
                                  <p:childTnLst>
                                    <p:set>
                                      <p:cBhvr>
                                        <p:cTn id="126" dur="1" fill="hold">
                                          <p:stCondLst>
                                            <p:cond delay="999"/>
                                          </p:stCondLst>
                                        </p:cTn>
                                        <p:tgtEl>
                                          <p:spTgt spid="45"/>
                                        </p:tgtEl>
                                        <p:attrNameLst>
                                          <p:attrName>style.visibility</p:attrName>
                                        </p:attrNameLst>
                                      </p:cBhvr>
                                      <p:to>
                                        <p:strVal val="visible"/>
                                      </p:to>
                                    </p:set>
                                  </p:childTnLst>
                                </p:cTn>
                              </p:par>
                            </p:childTnLst>
                          </p:cTn>
                        </p:par>
                        <p:par>
                          <p:cTn id="127" fill="hold">
                            <p:stCondLst>
                              <p:cond delay="41000"/>
                            </p:stCondLst>
                            <p:childTnLst>
                              <p:par>
                                <p:cTn id="128" presetID="1" presetClass="entr" presetSubtype="0" fill="hold" grpId="0" nodeType="afterEffect">
                                  <p:stCondLst>
                                    <p:cond delay="0"/>
                                  </p:stCondLst>
                                  <p:childTnLst>
                                    <p:set>
                                      <p:cBhvr>
                                        <p:cTn id="129" dur="1" fill="hold">
                                          <p:stCondLst>
                                            <p:cond delay="999"/>
                                          </p:stCondLst>
                                        </p:cTn>
                                        <p:tgtEl>
                                          <p:spTgt spid="46"/>
                                        </p:tgtEl>
                                        <p:attrNameLst>
                                          <p:attrName>style.visibility</p:attrName>
                                        </p:attrNameLst>
                                      </p:cBhvr>
                                      <p:to>
                                        <p:strVal val="visible"/>
                                      </p:to>
                                    </p:set>
                                  </p:childTnLst>
                                </p:cTn>
                              </p:par>
                            </p:childTnLst>
                          </p:cTn>
                        </p:par>
                        <p:par>
                          <p:cTn id="130" fill="hold">
                            <p:stCondLst>
                              <p:cond delay="42000"/>
                            </p:stCondLst>
                            <p:childTnLst>
                              <p:par>
                                <p:cTn id="131" presetID="1" presetClass="entr" presetSubtype="0" fill="hold" grpId="0" nodeType="afterEffect">
                                  <p:stCondLst>
                                    <p:cond delay="0"/>
                                  </p:stCondLst>
                                  <p:childTnLst>
                                    <p:set>
                                      <p:cBhvr>
                                        <p:cTn id="132" dur="1" fill="hold">
                                          <p:stCondLst>
                                            <p:cond delay="999"/>
                                          </p:stCondLst>
                                        </p:cTn>
                                        <p:tgtEl>
                                          <p:spTgt spid="47"/>
                                        </p:tgtEl>
                                        <p:attrNameLst>
                                          <p:attrName>style.visibility</p:attrName>
                                        </p:attrNameLst>
                                      </p:cBhvr>
                                      <p:to>
                                        <p:strVal val="visible"/>
                                      </p:to>
                                    </p:set>
                                  </p:childTnLst>
                                </p:cTn>
                              </p:par>
                            </p:childTnLst>
                          </p:cTn>
                        </p:par>
                        <p:par>
                          <p:cTn id="133" fill="hold">
                            <p:stCondLst>
                              <p:cond delay="43000"/>
                            </p:stCondLst>
                            <p:childTnLst>
                              <p:par>
                                <p:cTn id="134" presetID="1" presetClass="entr" presetSubtype="0" fill="hold" grpId="0" nodeType="afterEffect">
                                  <p:stCondLst>
                                    <p:cond delay="0"/>
                                  </p:stCondLst>
                                  <p:childTnLst>
                                    <p:set>
                                      <p:cBhvr>
                                        <p:cTn id="135" dur="1" fill="hold">
                                          <p:stCondLst>
                                            <p:cond delay="999"/>
                                          </p:stCondLst>
                                        </p:cTn>
                                        <p:tgtEl>
                                          <p:spTgt spid="48"/>
                                        </p:tgtEl>
                                        <p:attrNameLst>
                                          <p:attrName>style.visibility</p:attrName>
                                        </p:attrNameLst>
                                      </p:cBhvr>
                                      <p:to>
                                        <p:strVal val="visible"/>
                                      </p:to>
                                    </p:set>
                                  </p:childTnLst>
                                </p:cTn>
                              </p:par>
                            </p:childTnLst>
                          </p:cTn>
                        </p:par>
                        <p:par>
                          <p:cTn id="136" fill="hold">
                            <p:stCondLst>
                              <p:cond delay="44000"/>
                            </p:stCondLst>
                            <p:childTnLst>
                              <p:par>
                                <p:cTn id="137" presetID="1" presetClass="entr" presetSubtype="0" fill="hold" grpId="0" nodeType="afterEffect">
                                  <p:stCondLst>
                                    <p:cond delay="0"/>
                                  </p:stCondLst>
                                  <p:childTnLst>
                                    <p:set>
                                      <p:cBhvr>
                                        <p:cTn id="138" dur="1" fill="hold">
                                          <p:stCondLst>
                                            <p:cond delay="999"/>
                                          </p:stCondLst>
                                        </p:cTn>
                                        <p:tgtEl>
                                          <p:spTgt spid="49"/>
                                        </p:tgtEl>
                                        <p:attrNameLst>
                                          <p:attrName>style.visibility</p:attrName>
                                        </p:attrNameLst>
                                      </p:cBhvr>
                                      <p:to>
                                        <p:strVal val="visible"/>
                                      </p:to>
                                    </p:set>
                                  </p:childTnLst>
                                </p:cTn>
                              </p:par>
                            </p:childTnLst>
                          </p:cTn>
                        </p:par>
                        <p:par>
                          <p:cTn id="139" fill="hold">
                            <p:stCondLst>
                              <p:cond delay="45000"/>
                            </p:stCondLst>
                            <p:childTnLst>
                              <p:par>
                                <p:cTn id="140" presetID="1" presetClass="entr" presetSubtype="0" fill="hold" grpId="0" nodeType="afterEffect">
                                  <p:stCondLst>
                                    <p:cond delay="0"/>
                                  </p:stCondLst>
                                  <p:childTnLst>
                                    <p:set>
                                      <p:cBhvr>
                                        <p:cTn id="141" dur="1" fill="hold">
                                          <p:stCondLst>
                                            <p:cond delay="999"/>
                                          </p:stCondLst>
                                        </p:cTn>
                                        <p:tgtEl>
                                          <p:spTgt spid="50"/>
                                        </p:tgtEl>
                                        <p:attrNameLst>
                                          <p:attrName>style.visibility</p:attrName>
                                        </p:attrNameLst>
                                      </p:cBhvr>
                                      <p:to>
                                        <p:strVal val="visible"/>
                                      </p:to>
                                    </p:set>
                                  </p:childTnLst>
                                </p:cTn>
                              </p:par>
                            </p:childTnLst>
                          </p:cTn>
                        </p:par>
                        <p:par>
                          <p:cTn id="142" fill="hold">
                            <p:stCondLst>
                              <p:cond delay="46000"/>
                            </p:stCondLst>
                            <p:childTnLst>
                              <p:par>
                                <p:cTn id="143" presetID="1" presetClass="entr" presetSubtype="0" fill="hold" grpId="0" nodeType="afterEffect">
                                  <p:stCondLst>
                                    <p:cond delay="0"/>
                                  </p:stCondLst>
                                  <p:childTnLst>
                                    <p:set>
                                      <p:cBhvr>
                                        <p:cTn id="144" dur="1" fill="hold">
                                          <p:stCondLst>
                                            <p:cond delay="999"/>
                                          </p:stCondLst>
                                        </p:cTn>
                                        <p:tgtEl>
                                          <p:spTgt spid="51"/>
                                        </p:tgtEl>
                                        <p:attrNameLst>
                                          <p:attrName>style.visibility</p:attrName>
                                        </p:attrNameLst>
                                      </p:cBhvr>
                                      <p:to>
                                        <p:strVal val="visible"/>
                                      </p:to>
                                    </p:set>
                                  </p:childTnLst>
                                </p:cTn>
                              </p:par>
                            </p:childTnLst>
                          </p:cTn>
                        </p:par>
                        <p:par>
                          <p:cTn id="145" fill="hold">
                            <p:stCondLst>
                              <p:cond delay="47000"/>
                            </p:stCondLst>
                            <p:childTnLst>
                              <p:par>
                                <p:cTn id="146" presetID="1" presetClass="entr" presetSubtype="0" fill="hold" grpId="0" nodeType="afterEffect">
                                  <p:stCondLst>
                                    <p:cond delay="0"/>
                                  </p:stCondLst>
                                  <p:childTnLst>
                                    <p:set>
                                      <p:cBhvr>
                                        <p:cTn id="147" dur="1" fill="hold">
                                          <p:stCondLst>
                                            <p:cond delay="999"/>
                                          </p:stCondLst>
                                        </p:cTn>
                                        <p:tgtEl>
                                          <p:spTgt spid="52"/>
                                        </p:tgtEl>
                                        <p:attrNameLst>
                                          <p:attrName>style.visibility</p:attrName>
                                        </p:attrNameLst>
                                      </p:cBhvr>
                                      <p:to>
                                        <p:strVal val="visible"/>
                                      </p:to>
                                    </p:set>
                                  </p:childTnLst>
                                </p:cTn>
                              </p:par>
                            </p:childTnLst>
                          </p:cTn>
                        </p:par>
                        <p:par>
                          <p:cTn id="148" fill="hold">
                            <p:stCondLst>
                              <p:cond delay="48000"/>
                            </p:stCondLst>
                            <p:childTnLst>
                              <p:par>
                                <p:cTn id="149" presetID="1" presetClass="entr" presetSubtype="0" fill="hold" grpId="0" nodeType="afterEffect">
                                  <p:stCondLst>
                                    <p:cond delay="0"/>
                                  </p:stCondLst>
                                  <p:childTnLst>
                                    <p:set>
                                      <p:cBhvr>
                                        <p:cTn id="150" dur="1" fill="hold">
                                          <p:stCondLst>
                                            <p:cond delay="999"/>
                                          </p:stCondLst>
                                        </p:cTn>
                                        <p:tgtEl>
                                          <p:spTgt spid="53"/>
                                        </p:tgtEl>
                                        <p:attrNameLst>
                                          <p:attrName>style.visibility</p:attrName>
                                        </p:attrNameLst>
                                      </p:cBhvr>
                                      <p:to>
                                        <p:strVal val="visible"/>
                                      </p:to>
                                    </p:set>
                                  </p:childTnLst>
                                </p:cTn>
                              </p:par>
                            </p:childTnLst>
                          </p:cTn>
                        </p:par>
                        <p:par>
                          <p:cTn id="151" fill="hold">
                            <p:stCondLst>
                              <p:cond delay="49000"/>
                            </p:stCondLst>
                            <p:childTnLst>
                              <p:par>
                                <p:cTn id="152" presetID="1" presetClass="entr" presetSubtype="0" fill="hold" grpId="0" nodeType="afterEffect">
                                  <p:stCondLst>
                                    <p:cond delay="0"/>
                                  </p:stCondLst>
                                  <p:childTnLst>
                                    <p:set>
                                      <p:cBhvr>
                                        <p:cTn id="153" dur="1" fill="hold">
                                          <p:stCondLst>
                                            <p:cond delay="999"/>
                                          </p:stCondLst>
                                        </p:cTn>
                                        <p:tgtEl>
                                          <p:spTgt spid="54"/>
                                        </p:tgtEl>
                                        <p:attrNameLst>
                                          <p:attrName>style.visibility</p:attrName>
                                        </p:attrNameLst>
                                      </p:cBhvr>
                                      <p:to>
                                        <p:strVal val="visible"/>
                                      </p:to>
                                    </p:set>
                                  </p:childTnLst>
                                </p:cTn>
                              </p:par>
                            </p:childTnLst>
                          </p:cTn>
                        </p:par>
                        <p:par>
                          <p:cTn id="154" fill="hold">
                            <p:stCondLst>
                              <p:cond delay="50000"/>
                            </p:stCondLst>
                            <p:childTnLst>
                              <p:par>
                                <p:cTn id="155" presetID="1" presetClass="entr" presetSubtype="0" fill="hold" grpId="0" nodeType="afterEffect">
                                  <p:stCondLst>
                                    <p:cond delay="0"/>
                                  </p:stCondLst>
                                  <p:childTnLst>
                                    <p:set>
                                      <p:cBhvr>
                                        <p:cTn id="156" dur="1" fill="hold">
                                          <p:stCondLst>
                                            <p:cond delay="999"/>
                                          </p:stCondLst>
                                        </p:cTn>
                                        <p:tgtEl>
                                          <p:spTgt spid="55"/>
                                        </p:tgtEl>
                                        <p:attrNameLst>
                                          <p:attrName>style.visibility</p:attrName>
                                        </p:attrNameLst>
                                      </p:cBhvr>
                                      <p:to>
                                        <p:strVal val="visible"/>
                                      </p:to>
                                    </p:set>
                                  </p:childTnLst>
                                </p:cTn>
                              </p:par>
                            </p:childTnLst>
                          </p:cTn>
                        </p:par>
                        <p:par>
                          <p:cTn id="157" fill="hold">
                            <p:stCondLst>
                              <p:cond delay="51000"/>
                            </p:stCondLst>
                            <p:childTnLst>
                              <p:par>
                                <p:cTn id="158" presetID="1" presetClass="entr" presetSubtype="0" fill="hold" grpId="0" nodeType="afterEffect">
                                  <p:stCondLst>
                                    <p:cond delay="0"/>
                                  </p:stCondLst>
                                  <p:childTnLst>
                                    <p:set>
                                      <p:cBhvr>
                                        <p:cTn id="159" dur="1" fill="hold">
                                          <p:stCondLst>
                                            <p:cond delay="999"/>
                                          </p:stCondLst>
                                        </p:cTn>
                                        <p:tgtEl>
                                          <p:spTgt spid="56"/>
                                        </p:tgtEl>
                                        <p:attrNameLst>
                                          <p:attrName>style.visibility</p:attrName>
                                        </p:attrNameLst>
                                      </p:cBhvr>
                                      <p:to>
                                        <p:strVal val="visible"/>
                                      </p:to>
                                    </p:set>
                                  </p:childTnLst>
                                </p:cTn>
                              </p:par>
                            </p:childTnLst>
                          </p:cTn>
                        </p:par>
                        <p:par>
                          <p:cTn id="160" fill="hold">
                            <p:stCondLst>
                              <p:cond delay="52000"/>
                            </p:stCondLst>
                            <p:childTnLst>
                              <p:par>
                                <p:cTn id="161" presetID="1" presetClass="entr" presetSubtype="0" fill="hold" grpId="0" nodeType="afterEffect">
                                  <p:stCondLst>
                                    <p:cond delay="0"/>
                                  </p:stCondLst>
                                  <p:childTnLst>
                                    <p:set>
                                      <p:cBhvr>
                                        <p:cTn id="162" dur="1" fill="hold">
                                          <p:stCondLst>
                                            <p:cond delay="999"/>
                                          </p:stCondLst>
                                        </p:cTn>
                                        <p:tgtEl>
                                          <p:spTgt spid="57"/>
                                        </p:tgtEl>
                                        <p:attrNameLst>
                                          <p:attrName>style.visibility</p:attrName>
                                        </p:attrNameLst>
                                      </p:cBhvr>
                                      <p:to>
                                        <p:strVal val="visible"/>
                                      </p:to>
                                    </p:set>
                                  </p:childTnLst>
                                </p:cTn>
                              </p:par>
                            </p:childTnLst>
                          </p:cTn>
                        </p:par>
                        <p:par>
                          <p:cTn id="163" fill="hold">
                            <p:stCondLst>
                              <p:cond delay="53000"/>
                            </p:stCondLst>
                            <p:childTnLst>
                              <p:par>
                                <p:cTn id="164" presetID="1" presetClass="entr" presetSubtype="0" fill="hold" grpId="0" nodeType="afterEffect">
                                  <p:stCondLst>
                                    <p:cond delay="0"/>
                                  </p:stCondLst>
                                  <p:childTnLst>
                                    <p:set>
                                      <p:cBhvr>
                                        <p:cTn id="165" dur="1" fill="hold">
                                          <p:stCondLst>
                                            <p:cond delay="999"/>
                                          </p:stCondLst>
                                        </p:cTn>
                                        <p:tgtEl>
                                          <p:spTgt spid="58"/>
                                        </p:tgtEl>
                                        <p:attrNameLst>
                                          <p:attrName>style.visibility</p:attrName>
                                        </p:attrNameLst>
                                      </p:cBhvr>
                                      <p:to>
                                        <p:strVal val="visible"/>
                                      </p:to>
                                    </p:set>
                                  </p:childTnLst>
                                </p:cTn>
                              </p:par>
                            </p:childTnLst>
                          </p:cTn>
                        </p:par>
                        <p:par>
                          <p:cTn id="166" fill="hold">
                            <p:stCondLst>
                              <p:cond delay="54000"/>
                            </p:stCondLst>
                            <p:childTnLst>
                              <p:par>
                                <p:cTn id="167" presetID="1" presetClass="entr" presetSubtype="0" fill="hold" grpId="0" nodeType="afterEffect">
                                  <p:stCondLst>
                                    <p:cond delay="0"/>
                                  </p:stCondLst>
                                  <p:childTnLst>
                                    <p:set>
                                      <p:cBhvr>
                                        <p:cTn id="168" dur="1" fill="hold">
                                          <p:stCondLst>
                                            <p:cond delay="999"/>
                                          </p:stCondLst>
                                        </p:cTn>
                                        <p:tgtEl>
                                          <p:spTgt spid="59"/>
                                        </p:tgtEl>
                                        <p:attrNameLst>
                                          <p:attrName>style.visibility</p:attrName>
                                        </p:attrNameLst>
                                      </p:cBhvr>
                                      <p:to>
                                        <p:strVal val="visible"/>
                                      </p:to>
                                    </p:set>
                                  </p:childTnLst>
                                </p:cTn>
                              </p:par>
                            </p:childTnLst>
                          </p:cTn>
                        </p:par>
                        <p:par>
                          <p:cTn id="169" fill="hold">
                            <p:stCondLst>
                              <p:cond delay="55000"/>
                            </p:stCondLst>
                            <p:childTnLst>
                              <p:par>
                                <p:cTn id="170" presetID="1" presetClass="entr" presetSubtype="0" fill="hold" grpId="0" nodeType="afterEffect">
                                  <p:stCondLst>
                                    <p:cond delay="0"/>
                                  </p:stCondLst>
                                  <p:childTnLst>
                                    <p:set>
                                      <p:cBhvr>
                                        <p:cTn id="171" dur="1" fill="hold">
                                          <p:stCondLst>
                                            <p:cond delay="999"/>
                                          </p:stCondLst>
                                        </p:cTn>
                                        <p:tgtEl>
                                          <p:spTgt spid="60"/>
                                        </p:tgtEl>
                                        <p:attrNameLst>
                                          <p:attrName>style.visibility</p:attrName>
                                        </p:attrNameLst>
                                      </p:cBhvr>
                                      <p:to>
                                        <p:strVal val="visible"/>
                                      </p:to>
                                    </p:set>
                                  </p:childTnLst>
                                </p:cTn>
                              </p:par>
                            </p:childTnLst>
                          </p:cTn>
                        </p:par>
                        <p:par>
                          <p:cTn id="172" fill="hold">
                            <p:stCondLst>
                              <p:cond delay="56000"/>
                            </p:stCondLst>
                            <p:childTnLst>
                              <p:par>
                                <p:cTn id="173" presetID="1" presetClass="entr" presetSubtype="0" fill="hold" grpId="0" nodeType="afterEffect">
                                  <p:stCondLst>
                                    <p:cond delay="0"/>
                                  </p:stCondLst>
                                  <p:childTnLst>
                                    <p:set>
                                      <p:cBhvr>
                                        <p:cTn id="174" dur="1" fill="hold">
                                          <p:stCondLst>
                                            <p:cond delay="999"/>
                                          </p:stCondLst>
                                        </p:cTn>
                                        <p:tgtEl>
                                          <p:spTgt spid="61"/>
                                        </p:tgtEl>
                                        <p:attrNameLst>
                                          <p:attrName>style.visibility</p:attrName>
                                        </p:attrNameLst>
                                      </p:cBhvr>
                                      <p:to>
                                        <p:strVal val="visible"/>
                                      </p:to>
                                    </p:set>
                                  </p:childTnLst>
                                </p:cTn>
                              </p:par>
                            </p:childTnLst>
                          </p:cTn>
                        </p:par>
                        <p:par>
                          <p:cTn id="175" fill="hold">
                            <p:stCondLst>
                              <p:cond delay="57000"/>
                            </p:stCondLst>
                            <p:childTnLst>
                              <p:par>
                                <p:cTn id="176" presetID="1" presetClass="entr" presetSubtype="0" fill="hold" grpId="0" nodeType="afterEffect">
                                  <p:stCondLst>
                                    <p:cond delay="0"/>
                                  </p:stCondLst>
                                  <p:childTnLst>
                                    <p:set>
                                      <p:cBhvr>
                                        <p:cTn id="177" dur="1" fill="hold">
                                          <p:stCondLst>
                                            <p:cond delay="999"/>
                                          </p:stCondLst>
                                        </p:cTn>
                                        <p:tgtEl>
                                          <p:spTgt spid="62"/>
                                        </p:tgtEl>
                                        <p:attrNameLst>
                                          <p:attrName>style.visibility</p:attrName>
                                        </p:attrNameLst>
                                      </p:cBhvr>
                                      <p:to>
                                        <p:strVal val="visible"/>
                                      </p:to>
                                    </p:set>
                                  </p:childTnLst>
                                </p:cTn>
                              </p:par>
                            </p:childTnLst>
                          </p:cTn>
                        </p:par>
                        <p:par>
                          <p:cTn id="178" fill="hold">
                            <p:stCondLst>
                              <p:cond delay="58000"/>
                            </p:stCondLst>
                            <p:childTnLst>
                              <p:par>
                                <p:cTn id="179" presetID="1" presetClass="entr" presetSubtype="0" fill="hold" grpId="0" nodeType="afterEffect">
                                  <p:stCondLst>
                                    <p:cond delay="0"/>
                                  </p:stCondLst>
                                  <p:childTnLst>
                                    <p:set>
                                      <p:cBhvr>
                                        <p:cTn id="180" dur="1" fill="hold">
                                          <p:stCondLst>
                                            <p:cond delay="999"/>
                                          </p:stCondLst>
                                        </p:cTn>
                                        <p:tgtEl>
                                          <p:spTgt spid="63"/>
                                        </p:tgtEl>
                                        <p:attrNameLst>
                                          <p:attrName>style.visibility</p:attrName>
                                        </p:attrNameLst>
                                      </p:cBhvr>
                                      <p:to>
                                        <p:strVal val="visible"/>
                                      </p:to>
                                    </p:set>
                                  </p:childTnLst>
                                </p:cTn>
                              </p:par>
                            </p:childTnLst>
                          </p:cTn>
                        </p:par>
                        <p:par>
                          <p:cTn id="181" fill="hold">
                            <p:stCondLst>
                              <p:cond delay="59000"/>
                            </p:stCondLst>
                            <p:childTnLst>
                              <p:par>
                                <p:cTn id="182" presetID="1" presetClass="entr" presetSubtype="0" fill="hold" grpId="0" nodeType="afterEffect">
                                  <p:stCondLst>
                                    <p:cond delay="0"/>
                                  </p:stCondLst>
                                  <p:childTnLst>
                                    <p:set>
                                      <p:cBhvr>
                                        <p:cTn id="183" dur="1" fill="hold">
                                          <p:stCondLst>
                                            <p:cond delay="999"/>
                                          </p:stCondLst>
                                        </p:cTn>
                                        <p:tgtEl>
                                          <p:spTgt spid="64"/>
                                        </p:tgtEl>
                                        <p:attrNameLst>
                                          <p:attrName>style.visibility</p:attrName>
                                        </p:attrNameLst>
                                      </p:cBhvr>
                                      <p:to>
                                        <p:strVal val="visible"/>
                                      </p:to>
                                    </p:set>
                                  </p:childTnLst>
                                </p:cTn>
                              </p:par>
                            </p:childTnLst>
                          </p:cTn>
                        </p:par>
                        <p:par>
                          <p:cTn id="184" fill="hold">
                            <p:stCondLst>
                              <p:cond delay="60000"/>
                            </p:stCondLst>
                            <p:childTnLst>
                              <p:par>
                                <p:cTn id="185" presetID="1" presetClass="entr" presetSubtype="0" fill="hold" grpId="0" nodeType="afterEffect">
                                  <p:stCondLst>
                                    <p:cond delay="0"/>
                                  </p:stCondLst>
                                  <p:childTnLst>
                                    <p:set>
                                      <p:cBhvr>
                                        <p:cTn id="186" dur="1" fill="hold">
                                          <p:stCondLst>
                                            <p:cond delay="999"/>
                                          </p:stCondLst>
                                        </p:cTn>
                                        <p:tgtEl>
                                          <p:spTgt spid="65"/>
                                        </p:tgtEl>
                                        <p:attrNameLst>
                                          <p:attrName>style.visibility</p:attrName>
                                        </p:attrNameLst>
                                      </p:cBhvr>
                                      <p:to>
                                        <p:strVal val="visible"/>
                                      </p:to>
                                    </p:set>
                                  </p:childTnLst>
                                </p:cTn>
                              </p:par>
                            </p:childTnLst>
                          </p:cTn>
                        </p:par>
                        <p:par>
                          <p:cTn id="187" fill="hold">
                            <p:stCondLst>
                              <p:cond delay="61000"/>
                            </p:stCondLst>
                            <p:childTnLst>
                              <p:par>
                                <p:cTn id="188" presetID="1" presetClass="entr" presetSubtype="0" fill="hold" grpId="0" nodeType="afterEffect">
                                  <p:stCondLst>
                                    <p:cond delay="0"/>
                                  </p:stCondLst>
                                  <p:childTnLst>
                                    <p:set>
                                      <p:cBhvr>
                                        <p:cTn id="189" dur="1" fill="hold">
                                          <p:stCondLst>
                                            <p:cond delay="999"/>
                                          </p:stCondLst>
                                        </p:cTn>
                                        <p:tgtEl>
                                          <p:spTgt spid="66"/>
                                        </p:tgtEl>
                                        <p:attrNameLst>
                                          <p:attrName>style.visibility</p:attrName>
                                        </p:attrNameLst>
                                      </p:cBhvr>
                                      <p:to>
                                        <p:strVal val="visible"/>
                                      </p:to>
                                    </p:set>
                                  </p:childTnLst>
                                </p:cTn>
                              </p:par>
                            </p:childTnLst>
                          </p:cTn>
                        </p:par>
                        <p:par>
                          <p:cTn id="190" fill="hold">
                            <p:stCondLst>
                              <p:cond delay="62000"/>
                            </p:stCondLst>
                            <p:childTnLst>
                              <p:par>
                                <p:cTn id="191" presetID="1" presetClass="entr" presetSubtype="0" fill="hold" grpId="0" nodeType="afterEffect">
                                  <p:stCondLst>
                                    <p:cond delay="0"/>
                                  </p:stCondLst>
                                  <p:childTnLst>
                                    <p:set>
                                      <p:cBhvr>
                                        <p:cTn id="192" dur="1" fill="hold">
                                          <p:stCondLst>
                                            <p:cond delay="999"/>
                                          </p:stCondLst>
                                        </p:cTn>
                                        <p:tgtEl>
                                          <p:spTgt spid="67"/>
                                        </p:tgtEl>
                                        <p:attrNameLst>
                                          <p:attrName>style.visibility</p:attrName>
                                        </p:attrNameLst>
                                      </p:cBhvr>
                                      <p:to>
                                        <p:strVal val="visible"/>
                                      </p:to>
                                    </p:set>
                                  </p:childTnLst>
                                </p:cTn>
                              </p:par>
                            </p:childTnLst>
                          </p:cTn>
                        </p:par>
                        <p:par>
                          <p:cTn id="193" fill="hold">
                            <p:stCondLst>
                              <p:cond delay="63000"/>
                            </p:stCondLst>
                            <p:childTnLst>
                              <p:par>
                                <p:cTn id="194" presetID="1" presetClass="entr" presetSubtype="0" fill="hold" grpId="0" nodeType="afterEffect">
                                  <p:stCondLst>
                                    <p:cond delay="0"/>
                                  </p:stCondLst>
                                  <p:childTnLst>
                                    <p:set>
                                      <p:cBhvr>
                                        <p:cTn id="195" dur="1" fill="hold">
                                          <p:stCondLst>
                                            <p:cond delay="999"/>
                                          </p:stCondLst>
                                        </p:cTn>
                                        <p:tgtEl>
                                          <p:spTgt spid="68"/>
                                        </p:tgtEl>
                                        <p:attrNameLst>
                                          <p:attrName>style.visibility</p:attrName>
                                        </p:attrNameLst>
                                      </p:cBhvr>
                                      <p:to>
                                        <p:strVal val="visible"/>
                                      </p:to>
                                    </p:set>
                                  </p:childTnLst>
                                </p:cTn>
                              </p:par>
                            </p:childTnLst>
                          </p:cTn>
                        </p:par>
                        <p:par>
                          <p:cTn id="196" fill="hold">
                            <p:stCondLst>
                              <p:cond delay="64000"/>
                            </p:stCondLst>
                            <p:childTnLst>
                              <p:par>
                                <p:cTn id="197" presetID="1" presetClass="entr" presetSubtype="0" fill="hold" grpId="0" nodeType="afterEffect">
                                  <p:stCondLst>
                                    <p:cond delay="0"/>
                                  </p:stCondLst>
                                  <p:childTnLst>
                                    <p:set>
                                      <p:cBhvr>
                                        <p:cTn id="198" dur="1" fill="hold">
                                          <p:stCondLst>
                                            <p:cond delay="999"/>
                                          </p:stCondLst>
                                        </p:cTn>
                                        <p:tgtEl>
                                          <p:spTgt spid="69"/>
                                        </p:tgtEl>
                                        <p:attrNameLst>
                                          <p:attrName>style.visibility</p:attrName>
                                        </p:attrNameLst>
                                      </p:cBhvr>
                                      <p:to>
                                        <p:strVal val="visible"/>
                                      </p:to>
                                    </p:set>
                                  </p:childTnLst>
                                </p:cTn>
                              </p:par>
                            </p:childTnLst>
                          </p:cTn>
                        </p:par>
                        <p:par>
                          <p:cTn id="199" fill="hold">
                            <p:stCondLst>
                              <p:cond delay="65000"/>
                            </p:stCondLst>
                            <p:childTnLst>
                              <p:par>
                                <p:cTn id="200" presetID="1" presetClass="entr" presetSubtype="0" fill="hold" grpId="0" nodeType="afterEffect">
                                  <p:stCondLst>
                                    <p:cond delay="0"/>
                                  </p:stCondLst>
                                  <p:childTnLst>
                                    <p:set>
                                      <p:cBhvr>
                                        <p:cTn id="201" dur="1" fill="hold">
                                          <p:stCondLst>
                                            <p:cond delay="999"/>
                                          </p:stCondLst>
                                        </p:cTn>
                                        <p:tgtEl>
                                          <p:spTgt spid="70"/>
                                        </p:tgtEl>
                                        <p:attrNameLst>
                                          <p:attrName>style.visibility</p:attrName>
                                        </p:attrNameLst>
                                      </p:cBhvr>
                                      <p:to>
                                        <p:strVal val="visible"/>
                                      </p:to>
                                    </p:set>
                                  </p:childTnLst>
                                </p:cTn>
                              </p:par>
                            </p:childTnLst>
                          </p:cTn>
                        </p:par>
                        <p:par>
                          <p:cTn id="202" fill="hold">
                            <p:stCondLst>
                              <p:cond delay="66000"/>
                            </p:stCondLst>
                            <p:childTnLst>
                              <p:par>
                                <p:cTn id="203" presetID="1" presetClass="entr" presetSubtype="0" fill="hold" grpId="0" nodeType="afterEffect">
                                  <p:stCondLst>
                                    <p:cond delay="0"/>
                                  </p:stCondLst>
                                  <p:childTnLst>
                                    <p:set>
                                      <p:cBhvr>
                                        <p:cTn id="204" dur="1" fill="hold">
                                          <p:stCondLst>
                                            <p:cond delay="999"/>
                                          </p:stCondLst>
                                        </p:cTn>
                                        <p:tgtEl>
                                          <p:spTgt spid="71"/>
                                        </p:tgtEl>
                                        <p:attrNameLst>
                                          <p:attrName>style.visibility</p:attrName>
                                        </p:attrNameLst>
                                      </p:cBhvr>
                                      <p:to>
                                        <p:strVal val="visible"/>
                                      </p:to>
                                    </p:set>
                                  </p:childTnLst>
                                </p:cTn>
                              </p:par>
                            </p:childTnLst>
                          </p:cTn>
                        </p:par>
                        <p:par>
                          <p:cTn id="205" fill="hold">
                            <p:stCondLst>
                              <p:cond delay="67000"/>
                            </p:stCondLst>
                            <p:childTnLst>
                              <p:par>
                                <p:cTn id="206" presetID="1" presetClass="entr" presetSubtype="0" fill="hold" grpId="0" nodeType="afterEffect">
                                  <p:stCondLst>
                                    <p:cond delay="0"/>
                                  </p:stCondLst>
                                  <p:childTnLst>
                                    <p:set>
                                      <p:cBhvr>
                                        <p:cTn id="207" dur="1" fill="hold">
                                          <p:stCondLst>
                                            <p:cond delay="999"/>
                                          </p:stCondLst>
                                        </p:cTn>
                                        <p:tgtEl>
                                          <p:spTgt spid="72"/>
                                        </p:tgtEl>
                                        <p:attrNameLst>
                                          <p:attrName>style.visibility</p:attrName>
                                        </p:attrNameLst>
                                      </p:cBhvr>
                                      <p:to>
                                        <p:strVal val="visible"/>
                                      </p:to>
                                    </p:set>
                                  </p:childTnLst>
                                </p:cTn>
                              </p:par>
                            </p:childTnLst>
                          </p:cTn>
                        </p:par>
                        <p:par>
                          <p:cTn id="208" fill="hold">
                            <p:stCondLst>
                              <p:cond delay="68000"/>
                            </p:stCondLst>
                            <p:childTnLst>
                              <p:par>
                                <p:cTn id="209" presetID="1" presetClass="entr" presetSubtype="0" fill="hold" grpId="0" nodeType="afterEffect">
                                  <p:stCondLst>
                                    <p:cond delay="0"/>
                                  </p:stCondLst>
                                  <p:childTnLst>
                                    <p:set>
                                      <p:cBhvr>
                                        <p:cTn id="210" dur="1" fill="hold">
                                          <p:stCondLst>
                                            <p:cond delay="999"/>
                                          </p:stCondLst>
                                        </p:cTn>
                                        <p:tgtEl>
                                          <p:spTgt spid="73"/>
                                        </p:tgtEl>
                                        <p:attrNameLst>
                                          <p:attrName>style.visibility</p:attrName>
                                        </p:attrNameLst>
                                      </p:cBhvr>
                                      <p:to>
                                        <p:strVal val="visible"/>
                                      </p:to>
                                    </p:set>
                                  </p:childTnLst>
                                </p:cTn>
                              </p:par>
                            </p:childTnLst>
                          </p:cTn>
                        </p:par>
                        <p:par>
                          <p:cTn id="211" fill="hold">
                            <p:stCondLst>
                              <p:cond delay="69000"/>
                            </p:stCondLst>
                            <p:childTnLst>
                              <p:par>
                                <p:cTn id="212" presetID="1" presetClass="entr" presetSubtype="0" fill="hold" grpId="0" nodeType="afterEffect">
                                  <p:stCondLst>
                                    <p:cond delay="0"/>
                                  </p:stCondLst>
                                  <p:childTnLst>
                                    <p:set>
                                      <p:cBhvr>
                                        <p:cTn id="213" dur="1" fill="hold">
                                          <p:stCondLst>
                                            <p:cond delay="999"/>
                                          </p:stCondLst>
                                        </p:cTn>
                                        <p:tgtEl>
                                          <p:spTgt spid="74"/>
                                        </p:tgtEl>
                                        <p:attrNameLst>
                                          <p:attrName>style.visibility</p:attrName>
                                        </p:attrNameLst>
                                      </p:cBhvr>
                                      <p:to>
                                        <p:strVal val="visible"/>
                                      </p:to>
                                    </p:set>
                                  </p:childTnLst>
                                </p:cTn>
                              </p:par>
                            </p:childTnLst>
                          </p:cTn>
                        </p:par>
                        <p:par>
                          <p:cTn id="214" fill="hold">
                            <p:stCondLst>
                              <p:cond delay="70000"/>
                            </p:stCondLst>
                            <p:childTnLst>
                              <p:par>
                                <p:cTn id="215" presetID="1" presetClass="entr" presetSubtype="0" fill="hold" grpId="0" nodeType="afterEffect">
                                  <p:stCondLst>
                                    <p:cond delay="0"/>
                                  </p:stCondLst>
                                  <p:childTnLst>
                                    <p:set>
                                      <p:cBhvr>
                                        <p:cTn id="216" dur="1" fill="hold">
                                          <p:stCondLst>
                                            <p:cond delay="999"/>
                                          </p:stCondLst>
                                        </p:cTn>
                                        <p:tgtEl>
                                          <p:spTgt spid="75"/>
                                        </p:tgtEl>
                                        <p:attrNameLst>
                                          <p:attrName>style.visibility</p:attrName>
                                        </p:attrNameLst>
                                      </p:cBhvr>
                                      <p:to>
                                        <p:strVal val="visible"/>
                                      </p:to>
                                    </p:set>
                                  </p:childTnLst>
                                </p:cTn>
                              </p:par>
                            </p:childTnLst>
                          </p:cTn>
                        </p:par>
                        <p:par>
                          <p:cTn id="217" fill="hold">
                            <p:stCondLst>
                              <p:cond delay="71000"/>
                            </p:stCondLst>
                            <p:childTnLst>
                              <p:par>
                                <p:cTn id="218" presetID="1" presetClass="entr" presetSubtype="0" fill="hold" grpId="0" nodeType="afterEffect">
                                  <p:stCondLst>
                                    <p:cond delay="0"/>
                                  </p:stCondLst>
                                  <p:childTnLst>
                                    <p:set>
                                      <p:cBhvr>
                                        <p:cTn id="219" dur="1" fill="hold">
                                          <p:stCondLst>
                                            <p:cond delay="999"/>
                                          </p:stCondLst>
                                        </p:cTn>
                                        <p:tgtEl>
                                          <p:spTgt spid="76"/>
                                        </p:tgtEl>
                                        <p:attrNameLst>
                                          <p:attrName>style.visibility</p:attrName>
                                        </p:attrNameLst>
                                      </p:cBhvr>
                                      <p:to>
                                        <p:strVal val="visible"/>
                                      </p:to>
                                    </p:set>
                                  </p:childTnLst>
                                </p:cTn>
                              </p:par>
                            </p:childTnLst>
                          </p:cTn>
                        </p:par>
                        <p:par>
                          <p:cTn id="220" fill="hold">
                            <p:stCondLst>
                              <p:cond delay="72000"/>
                            </p:stCondLst>
                            <p:childTnLst>
                              <p:par>
                                <p:cTn id="221" presetID="1" presetClass="entr" presetSubtype="0" fill="hold" grpId="0" nodeType="afterEffect">
                                  <p:stCondLst>
                                    <p:cond delay="0"/>
                                  </p:stCondLst>
                                  <p:childTnLst>
                                    <p:set>
                                      <p:cBhvr>
                                        <p:cTn id="222" dur="1" fill="hold">
                                          <p:stCondLst>
                                            <p:cond delay="999"/>
                                          </p:stCondLst>
                                        </p:cTn>
                                        <p:tgtEl>
                                          <p:spTgt spid="77"/>
                                        </p:tgtEl>
                                        <p:attrNameLst>
                                          <p:attrName>style.visibility</p:attrName>
                                        </p:attrNameLst>
                                      </p:cBhvr>
                                      <p:to>
                                        <p:strVal val="visible"/>
                                      </p:to>
                                    </p:set>
                                  </p:childTnLst>
                                </p:cTn>
                              </p:par>
                            </p:childTnLst>
                          </p:cTn>
                        </p:par>
                        <p:par>
                          <p:cTn id="223" fill="hold">
                            <p:stCondLst>
                              <p:cond delay="73000"/>
                            </p:stCondLst>
                            <p:childTnLst>
                              <p:par>
                                <p:cTn id="224" presetID="1" presetClass="entr" presetSubtype="0" fill="hold" grpId="0" nodeType="afterEffect">
                                  <p:stCondLst>
                                    <p:cond delay="0"/>
                                  </p:stCondLst>
                                  <p:childTnLst>
                                    <p:set>
                                      <p:cBhvr>
                                        <p:cTn id="225" dur="1" fill="hold">
                                          <p:stCondLst>
                                            <p:cond delay="999"/>
                                          </p:stCondLst>
                                        </p:cTn>
                                        <p:tgtEl>
                                          <p:spTgt spid="78"/>
                                        </p:tgtEl>
                                        <p:attrNameLst>
                                          <p:attrName>style.visibility</p:attrName>
                                        </p:attrNameLst>
                                      </p:cBhvr>
                                      <p:to>
                                        <p:strVal val="visible"/>
                                      </p:to>
                                    </p:set>
                                  </p:childTnLst>
                                </p:cTn>
                              </p:par>
                            </p:childTnLst>
                          </p:cTn>
                        </p:par>
                        <p:par>
                          <p:cTn id="226" fill="hold">
                            <p:stCondLst>
                              <p:cond delay="74000"/>
                            </p:stCondLst>
                            <p:childTnLst>
                              <p:par>
                                <p:cTn id="227" presetID="1" presetClass="entr" presetSubtype="0" fill="hold" grpId="0" nodeType="afterEffect">
                                  <p:stCondLst>
                                    <p:cond delay="0"/>
                                  </p:stCondLst>
                                  <p:childTnLst>
                                    <p:set>
                                      <p:cBhvr>
                                        <p:cTn id="228" dur="1" fill="hold">
                                          <p:stCondLst>
                                            <p:cond delay="999"/>
                                          </p:stCondLst>
                                        </p:cTn>
                                        <p:tgtEl>
                                          <p:spTgt spid="79"/>
                                        </p:tgtEl>
                                        <p:attrNameLst>
                                          <p:attrName>style.visibility</p:attrName>
                                        </p:attrNameLst>
                                      </p:cBhvr>
                                      <p:to>
                                        <p:strVal val="visible"/>
                                      </p:to>
                                    </p:set>
                                  </p:childTnLst>
                                </p:cTn>
                              </p:par>
                            </p:childTnLst>
                          </p:cTn>
                        </p:par>
                        <p:par>
                          <p:cTn id="229" fill="hold">
                            <p:stCondLst>
                              <p:cond delay="75000"/>
                            </p:stCondLst>
                            <p:childTnLst>
                              <p:par>
                                <p:cTn id="230" presetID="1" presetClass="entr" presetSubtype="0" fill="hold" grpId="0" nodeType="afterEffect">
                                  <p:stCondLst>
                                    <p:cond delay="0"/>
                                  </p:stCondLst>
                                  <p:childTnLst>
                                    <p:set>
                                      <p:cBhvr>
                                        <p:cTn id="231" dur="1" fill="hold">
                                          <p:stCondLst>
                                            <p:cond delay="999"/>
                                          </p:stCondLst>
                                        </p:cTn>
                                        <p:tgtEl>
                                          <p:spTgt spid="80"/>
                                        </p:tgtEl>
                                        <p:attrNameLst>
                                          <p:attrName>style.visibility</p:attrName>
                                        </p:attrNameLst>
                                      </p:cBhvr>
                                      <p:to>
                                        <p:strVal val="visible"/>
                                      </p:to>
                                    </p:set>
                                  </p:childTnLst>
                                </p:cTn>
                              </p:par>
                            </p:childTnLst>
                          </p:cTn>
                        </p:par>
                        <p:par>
                          <p:cTn id="232" fill="hold">
                            <p:stCondLst>
                              <p:cond delay="76000"/>
                            </p:stCondLst>
                            <p:childTnLst>
                              <p:par>
                                <p:cTn id="233" presetID="1" presetClass="entr" presetSubtype="0" fill="hold" grpId="0" nodeType="afterEffect">
                                  <p:stCondLst>
                                    <p:cond delay="0"/>
                                  </p:stCondLst>
                                  <p:childTnLst>
                                    <p:set>
                                      <p:cBhvr>
                                        <p:cTn id="234" dur="1" fill="hold">
                                          <p:stCondLst>
                                            <p:cond delay="999"/>
                                          </p:stCondLst>
                                        </p:cTn>
                                        <p:tgtEl>
                                          <p:spTgt spid="81"/>
                                        </p:tgtEl>
                                        <p:attrNameLst>
                                          <p:attrName>style.visibility</p:attrName>
                                        </p:attrNameLst>
                                      </p:cBhvr>
                                      <p:to>
                                        <p:strVal val="visible"/>
                                      </p:to>
                                    </p:set>
                                  </p:childTnLst>
                                </p:cTn>
                              </p:par>
                            </p:childTnLst>
                          </p:cTn>
                        </p:par>
                        <p:par>
                          <p:cTn id="235" fill="hold">
                            <p:stCondLst>
                              <p:cond delay="77000"/>
                            </p:stCondLst>
                            <p:childTnLst>
                              <p:par>
                                <p:cTn id="236" presetID="1" presetClass="entr" presetSubtype="0" fill="hold" grpId="0" nodeType="afterEffect">
                                  <p:stCondLst>
                                    <p:cond delay="0"/>
                                  </p:stCondLst>
                                  <p:childTnLst>
                                    <p:set>
                                      <p:cBhvr>
                                        <p:cTn id="237" dur="1" fill="hold">
                                          <p:stCondLst>
                                            <p:cond delay="999"/>
                                          </p:stCondLst>
                                        </p:cTn>
                                        <p:tgtEl>
                                          <p:spTgt spid="82"/>
                                        </p:tgtEl>
                                        <p:attrNameLst>
                                          <p:attrName>style.visibility</p:attrName>
                                        </p:attrNameLst>
                                      </p:cBhvr>
                                      <p:to>
                                        <p:strVal val="visible"/>
                                      </p:to>
                                    </p:set>
                                  </p:childTnLst>
                                </p:cTn>
                              </p:par>
                            </p:childTnLst>
                          </p:cTn>
                        </p:par>
                        <p:par>
                          <p:cTn id="238" fill="hold">
                            <p:stCondLst>
                              <p:cond delay="78000"/>
                            </p:stCondLst>
                            <p:childTnLst>
                              <p:par>
                                <p:cTn id="239" presetID="1" presetClass="entr" presetSubtype="0" fill="hold" grpId="0" nodeType="afterEffect">
                                  <p:stCondLst>
                                    <p:cond delay="0"/>
                                  </p:stCondLst>
                                  <p:childTnLst>
                                    <p:set>
                                      <p:cBhvr>
                                        <p:cTn id="240" dur="1" fill="hold">
                                          <p:stCondLst>
                                            <p:cond delay="999"/>
                                          </p:stCondLst>
                                        </p:cTn>
                                        <p:tgtEl>
                                          <p:spTgt spid="83"/>
                                        </p:tgtEl>
                                        <p:attrNameLst>
                                          <p:attrName>style.visibility</p:attrName>
                                        </p:attrNameLst>
                                      </p:cBhvr>
                                      <p:to>
                                        <p:strVal val="visible"/>
                                      </p:to>
                                    </p:set>
                                  </p:childTnLst>
                                </p:cTn>
                              </p:par>
                            </p:childTnLst>
                          </p:cTn>
                        </p:par>
                        <p:par>
                          <p:cTn id="241" fill="hold">
                            <p:stCondLst>
                              <p:cond delay="79000"/>
                            </p:stCondLst>
                            <p:childTnLst>
                              <p:par>
                                <p:cTn id="242" presetID="1" presetClass="entr" presetSubtype="0" fill="hold" grpId="0" nodeType="afterEffect">
                                  <p:stCondLst>
                                    <p:cond delay="0"/>
                                  </p:stCondLst>
                                  <p:childTnLst>
                                    <p:set>
                                      <p:cBhvr>
                                        <p:cTn id="243" dur="1" fill="hold">
                                          <p:stCondLst>
                                            <p:cond delay="999"/>
                                          </p:stCondLst>
                                        </p:cTn>
                                        <p:tgtEl>
                                          <p:spTgt spid="84"/>
                                        </p:tgtEl>
                                        <p:attrNameLst>
                                          <p:attrName>style.visibility</p:attrName>
                                        </p:attrNameLst>
                                      </p:cBhvr>
                                      <p:to>
                                        <p:strVal val="visible"/>
                                      </p:to>
                                    </p:set>
                                  </p:childTnLst>
                                </p:cTn>
                              </p:par>
                            </p:childTnLst>
                          </p:cTn>
                        </p:par>
                        <p:par>
                          <p:cTn id="244" fill="hold">
                            <p:stCondLst>
                              <p:cond delay="80000"/>
                            </p:stCondLst>
                            <p:childTnLst>
                              <p:par>
                                <p:cTn id="245" presetID="1" presetClass="entr" presetSubtype="0" fill="hold" grpId="0" nodeType="afterEffect">
                                  <p:stCondLst>
                                    <p:cond delay="0"/>
                                  </p:stCondLst>
                                  <p:childTnLst>
                                    <p:set>
                                      <p:cBhvr>
                                        <p:cTn id="246" dur="1" fill="hold">
                                          <p:stCondLst>
                                            <p:cond delay="999"/>
                                          </p:stCondLst>
                                        </p:cTn>
                                        <p:tgtEl>
                                          <p:spTgt spid="85"/>
                                        </p:tgtEl>
                                        <p:attrNameLst>
                                          <p:attrName>style.visibility</p:attrName>
                                        </p:attrNameLst>
                                      </p:cBhvr>
                                      <p:to>
                                        <p:strVal val="visible"/>
                                      </p:to>
                                    </p:set>
                                  </p:childTnLst>
                                </p:cTn>
                              </p:par>
                            </p:childTnLst>
                          </p:cTn>
                        </p:par>
                        <p:par>
                          <p:cTn id="247" fill="hold">
                            <p:stCondLst>
                              <p:cond delay="81000"/>
                            </p:stCondLst>
                            <p:childTnLst>
                              <p:par>
                                <p:cTn id="248" presetID="1" presetClass="entr" presetSubtype="0" fill="hold" grpId="0" nodeType="afterEffect">
                                  <p:stCondLst>
                                    <p:cond delay="0"/>
                                  </p:stCondLst>
                                  <p:childTnLst>
                                    <p:set>
                                      <p:cBhvr>
                                        <p:cTn id="249" dur="1" fill="hold">
                                          <p:stCondLst>
                                            <p:cond delay="999"/>
                                          </p:stCondLst>
                                        </p:cTn>
                                        <p:tgtEl>
                                          <p:spTgt spid="86"/>
                                        </p:tgtEl>
                                        <p:attrNameLst>
                                          <p:attrName>style.visibility</p:attrName>
                                        </p:attrNameLst>
                                      </p:cBhvr>
                                      <p:to>
                                        <p:strVal val="visible"/>
                                      </p:to>
                                    </p:set>
                                  </p:childTnLst>
                                </p:cTn>
                              </p:par>
                            </p:childTnLst>
                          </p:cTn>
                        </p:par>
                        <p:par>
                          <p:cTn id="250" fill="hold">
                            <p:stCondLst>
                              <p:cond delay="82000"/>
                            </p:stCondLst>
                            <p:childTnLst>
                              <p:par>
                                <p:cTn id="251" presetID="1" presetClass="entr" presetSubtype="0" fill="hold" grpId="0" nodeType="afterEffect">
                                  <p:stCondLst>
                                    <p:cond delay="0"/>
                                  </p:stCondLst>
                                  <p:childTnLst>
                                    <p:set>
                                      <p:cBhvr>
                                        <p:cTn id="252" dur="1" fill="hold">
                                          <p:stCondLst>
                                            <p:cond delay="999"/>
                                          </p:stCondLst>
                                        </p:cTn>
                                        <p:tgtEl>
                                          <p:spTgt spid="87"/>
                                        </p:tgtEl>
                                        <p:attrNameLst>
                                          <p:attrName>style.visibility</p:attrName>
                                        </p:attrNameLst>
                                      </p:cBhvr>
                                      <p:to>
                                        <p:strVal val="visible"/>
                                      </p:to>
                                    </p:set>
                                  </p:childTnLst>
                                </p:cTn>
                              </p:par>
                            </p:childTnLst>
                          </p:cTn>
                        </p:par>
                        <p:par>
                          <p:cTn id="253" fill="hold">
                            <p:stCondLst>
                              <p:cond delay="83000"/>
                            </p:stCondLst>
                            <p:childTnLst>
                              <p:par>
                                <p:cTn id="254" presetID="1" presetClass="entr" presetSubtype="0" fill="hold" grpId="0" nodeType="afterEffect">
                                  <p:stCondLst>
                                    <p:cond delay="0"/>
                                  </p:stCondLst>
                                  <p:childTnLst>
                                    <p:set>
                                      <p:cBhvr>
                                        <p:cTn id="255" dur="1" fill="hold">
                                          <p:stCondLst>
                                            <p:cond delay="999"/>
                                          </p:stCondLst>
                                        </p:cTn>
                                        <p:tgtEl>
                                          <p:spTgt spid="88"/>
                                        </p:tgtEl>
                                        <p:attrNameLst>
                                          <p:attrName>style.visibility</p:attrName>
                                        </p:attrNameLst>
                                      </p:cBhvr>
                                      <p:to>
                                        <p:strVal val="visible"/>
                                      </p:to>
                                    </p:set>
                                  </p:childTnLst>
                                </p:cTn>
                              </p:par>
                            </p:childTnLst>
                          </p:cTn>
                        </p:par>
                        <p:par>
                          <p:cTn id="256" fill="hold">
                            <p:stCondLst>
                              <p:cond delay="84000"/>
                            </p:stCondLst>
                            <p:childTnLst>
                              <p:par>
                                <p:cTn id="257" presetID="1" presetClass="entr" presetSubtype="0" fill="hold" grpId="0" nodeType="afterEffect">
                                  <p:stCondLst>
                                    <p:cond delay="0"/>
                                  </p:stCondLst>
                                  <p:childTnLst>
                                    <p:set>
                                      <p:cBhvr>
                                        <p:cTn id="258" dur="1" fill="hold">
                                          <p:stCondLst>
                                            <p:cond delay="999"/>
                                          </p:stCondLst>
                                        </p:cTn>
                                        <p:tgtEl>
                                          <p:spTgt spid="89"/>
                                        </p:tgtEl>
                                        <p:attrNameLst>
                                          <p:attrName>style.visibility</p:attrName>
                                        </p:attrNameLst>
                                      </p:cBhvr>
                                      <p:to>
                                        <p:strVal val="visible"/>
                                      </p:to>
                                    </p:set>
                                  </p:childTnLst>
                                </p:cTn>
                              </p:par>
                            </p:childTnLst>
                          </p:cTn>
                        </p:par>
                        <p:par>
                          <p:cTn id="259" fill="hold">
                            <p:stCondLst>
                              <p:cond delay="85000"/>
                            </p:stCondLst>
                            <p:childTnLst>
                              <p:par>
                                <p:cTn id="260" presetID="1" presetClass="entr" presetSubtype="0" fill="hold" grpId="0" nodeType="afterEffect">
                                  <p:stCondLst>
                                    <p:cond delay="0"/>
                                  </p:stCondLst>
                                  <p:childTnLst>
                                    <p:set>
                                      <p:cBhvr>
                                        <p:cTn id="261" dur="1" fill="hold">
                                          <p:stCondLst>
                                            <p:cond delay="999"/>
                                          </p:stCondLst>
                                        </p:cTn>
                                        <p:tgtEl>
                                          <p:spTgt spid="90"/>
                                        </p:tgtEl>
                                        <p:attrNameLst>
                                          <p:attrName>style.visibility</p:attrName>
                                        </p:attrNameLst>
                                      </p:cBhvr>
                                      <p:to>
                                        <p:strVal val="visible"/>
                                      </p:to>
                                    </p:set>
                                  </p:childTnLst>
                                </p:cTn>
                              </p:par>
                            </p:childTnLst>
                          </p:cTn>
                        </p:par>
                        <p:par>
                          <p:cTn id="262" fill="hold">
                            <p:stCondLst>
                              <p:cond delay="86000"/>
                            </p:stCondLst>
                            <p:childTnLst>
                              <p:par>
                                <p:cTn id="263" presetID="1" presetClass="entr" presetSubtype="0" fill="hold" grpId="0" nodeType="afterEffect">
                                  <p:stCondLst>
                                    <p:cond delay="0"/>
                                  </p:stCondLst>
                                  <p:childTnLst>
                                    <p:set>
                                      <p:cBhvr>
                                        <p:cTn id="264" dur="1" fill="hold">
                                          <p:stCondLst>
                                            <p:cond delay="999"/>
                                          </p:stCondLst>
                                        </p:cTn>
                                        <p:tgtEl>
                                          <p:spTgt spid="91"/>
                                        </p:tgtEl>
                                        <p:attrNameLst>
                                          <p:attrName>style.visibility</p:attrName>
                                        </p:attrNameLst>
                                      </p:cBhvr>
                                      <p:to>
                                        <p:strVal val="visible"/>
                                      </p:to>
                                    </p:set>
                                  </p:childTnLst>
                                </p:cTn>
                              </p:par>
                            </p:childTnLst>
                          </p:cTn>
                        </p:par>
                        <p:par>
                          <p:cTn id="265" fill="hold">
                            <p:stCondLst>
                              <p:cond delay="87000"/>
                            </p:stCondLst>
                            <p:childTnLst>
                              <p:par>
                                <p:cTn id="266" presetID="1" presetClass="entr" presetSubtype="0" fill="hold" grpId="0" nodeType="afterEffect">
                                  <p:stCondLst>
                                    <p:cond delay="0"/>
                                  </p:stCondLst>
                                  <p:childTnLst>
                                    <p:set>
                                      <p:cBhvr>
                                        <p:cTn id="267" dur="1" fill="hold">
                                          <p:stCondLst>
                                            <p:cond delay="999"/>
                                          </p:stCondLst>
                                        </p:cTn>
                                        <p:tgtEl>
                                          <p:spTgt spid="92"/>
                                        </p:tgtEl>
                                        <p:attrNameLst>
                                          <p:attrName>style.visibility</p:attrName>
                                        </p:attrNameLst>
                                      </p:cBhvr>
                                      <p:to>
                                        <p:strVal val="visible"/>
                                      </p:to>
                                    </p:set>
                                  </p:childTnLst>
                                </p:cTn>
                              </p:par>
                            </p:childTnLst>
                          </p:cTn>
                        </p:par>
                        <p:par>
                          <p:cTn id="268" fill="hold">
                            <p:stCondLst>
                              <p:cond delay="88000"/>
                            </p:stCondLst>
                            <p:childTnLst>
                              <p:par>
                                <p:cTn id="269" presetID="1" presetClass="entr" presetSubtype="0" fill="hold" grpId="0" nodeType="afterEffect">
                                  <p:stCondLst>
                                    <p:cond delay="0"/>
                                  </p:stCondLst>
                                  <p:childTnLst>
                                    <p:set>
                                      <p:cBhvr>
                                        <p:cTn id="270" dur="1" fill="hold">
                                          <p:stCondLst>
                                            <p:cond delay="999"/>
                                          </p:stCondLst>
                                        </p:cTn>
                                        <p:tgtEl>
                                          <p:spTgt spid="93"/>
                                        </p:tgtEl>
                                        <p:attrNameLst>
                                          <p:attrName>style.visibility</p:attrName>
                                        </p:attrNameLst>
                                      </p:cBhvr>
                                      <p:to>
                                        <p:strVal val="visible"/>
                                      </p:to>
                                    </p:set>
                                  </p:childTnLst>
                                </p:cTn>
                              </p:par>
                            </p:childTnLst>
                          </p:cTn>
                        </p:par>
                        <p:par>
                          <p:cTn id="271" fill="hold">
                            <p:stCondLst>
                              <p:cond delay="89000"/>
                            </p:stCondLst>
                            <p:childTnLst>
                              <p:par>
                                <p:cTn id="272" presetID="1" presetClass="entr" presetSubtype="0" fill="hold" grpId="0" nodeType="afterEffect">
                                  <p:stCondLst>
                                    <p:cond delay="0"/>
                                  </p:stCondLst>
                                  <p:childTnLst>
                                    <p:set>
                                      <p:cBhvr>
                                        <p:cTn id="273" dur="1" fill="hold">
                                          <p:stCondLst>
                                            <p:cond delay="999"/>
                                          </p:stCondLst>
                                        </p:cTn>
                                        <p:tgtEl>
                                          <p:spTgt spid="94"/>
                                        </p:tgtEl>
                                        <p:attrNameLst>
                                          <p:attrName>style.visibility</p:attrName>
                                        </p:attrNameLst>
                                      </p:cBhvr>
                                      <p:to>
                                        <p:strVal val="visible"/>
                                      </p:to>
                                    </p:set>
                                  </p:childTnLst>
                                </p:cTn>
                              </p:par>
                            </p:childTnLst>
                          </p:cTn>
                        </p:par>
                        <p:par>
                          <p:cTn id="274" fill="hold">
                            <p:stCondLst>
                              <p:cond delay="90000"/>
                            </p:stCondLst>
                            <p:childTnLst>
                              <p:par>
                                <p:cTn id="275" presetID="1" presetClass="entr" presetSubtype="0" fill="hold" grpId="0" nodeType="afterEffect">
                                  <p:stCondLst>
                                    <p:cond delay="0"/>
                                  </p:stCondLst>
                                  <p:childTnLst>
                                    <p:set>
                                      <p:cBhvr>
                                        <p:cTn id="276" dur="1" fill="hold">
                                          <p:stCondLst>
                                            <p:cond delay="999"/>
                                          </p:stCondLst>
                                        </p:cTn>
                                        <p:tgtEl>
                                          <p:spTgt spid="95"/>
                                        </p:tgtEl>
                                        <p:attrNameLst>
                                          <p:attrName>style.visibility</p:attrName>
                                        </p:attrNameLst>
                                      </p:cBhvr>
                                      <p:to>
                                        <p:strVal val="visible"/>
                                      </p:to>
                                    </p:set>
                                  </p:childTnLst>
                                </p:cTn>
                              </p:par>
                            </p:childTnLst>
                          </p:cTn>
                        </p:par>
                        <p:par>
                          <p:cTn id="277" fill="hold">
                            <p:stCondLst>
                              <p:cond delay="91000"/>
                            </p:stCondLst>
                            <p:childTnLst>
                              <p:par>
                                <p:cTn id="278" presetID="1" presetClass="entr" presetSubtype="0" fill="hold" grpId="0" nodeType="afterEffect">
                                  <p:stCondLst>
                                    <p:cond delay="0"/>
                                  </p:stCondLst>
                                  <p:childTnLst>
                                    <p:set>
                                      <p:cBhvr>
                                        <p:cTn id="279" dur="1" fill="hold">
                                          <p:stCondLst>
                                            <p:cond delay="999"/>
                                          </p:stCondLst>
                                        </p:cTn>
                                        <p:tgtEl>
                                          <p:spTgt spid="96"/>
                                        </p:tgtEl>
                                        <p:attrNameLst>
                                          <p:attrName>style.visibility</p:attrName>
                                        </p:attrNameLst>
                                      </p:cBhvr>
                                      <p:to>
                                        <p:strVal val="visible"/>
                                      </p:to>
                                    </p:set>
                                  </p:childTnLst>
                                </p:cTn>
                              </p:par>
                            </p:childTnLst>
                          </p:cTn>
                        </p:par>
                        <p:par>
                          <p:cTn id="280" fill="hold">
                            <p:stCondLst>
                              <p:cond delay="92000"/>
                            </p:stCondLst>
                            <p:childTnLst>
                              <p:par>
                                <p:cTn id="281" presetID="1" presetClass="entr" presetSubtype="0" fill="hold" grpId="0" nodeType="afterEffect">
                                  <p:stCondLst>
                                    <p:cond delay="0"/>
                                  </p:stCondLst>
                                  <p:childTnLst>
                                    <p:set>
                                      <p:cBhvr>
                                        <p:cTn id="282" dur="1" fill="hold">
                                          <p:stCondLst>
                                            <p:cond delay="999"/>
                                          </p:stCondLst>
                                        </p:cTn>
                                        <p:tgtEl>
                                          <p:spTgt spid="97"/>
                                        </p:tgtEl>
                                        <p:attrNameLst>
                                          <p:attrName>style.visibility</p:attrName>
                                        </p:attrNameLst>
                                      </p:cBhvr>
                                      <p:to>
                                        <p:strVal val="visible"/>
                                      </p:to>
                                    </p:set>
                                  </p:childTnLst>
                                </p:cTn>
                              </p:par>
                            </p:childTnLst>
                          </p:cTn>
                        </p:par>
                        <p:par>
                          <p:cTn id="283" fill="hold">
                            <p:stCondLst>
                              <p:cond delay="93000"/>
                            </p:stCondLst>
                            <p:childTnLst>
                              <p:par>
                                <p:cTn id="284" presetID="1" presetClass="entr" presetSubtype="0" fill="hold" grpId="0" nodeType="afterEffect">
                                  <p:stCondLst>
                                    <p:cond delay="0"/>
                                  </p:stCondLst>
                                  <p:childTnLst>
                                    <p:set>
                                      <p:cBhvr>
                                        <p:cTn id="285" dur="1" fill="hold">
                                          <p:stCondLst>
                                            <p:cond delay="999"/>
                                          </p:stCondLst>
                                        </p:cTn>
                                        <p:tgtEl>
                                          <p:spTgt spid="98"/>
                                        </p:tgtEl>
                                        <p:attrNameLst>
                                          <p:attrName>style.visibility</p:attrName>
                                        </p:attrNameLst>
                                      </p:cBhvr>
                                      <p:to>
                                        <p:strVal val="visible"/>
                                      </p:to>
                                    </p:set>
                                  </p:childTnLst>
                                </p:cTn>
                              </p:par>
                            </p:childTnLst>
                          </p:cTn>
                        </p:par>
                        <p:par>
                          <p:cTn id="286" fill="hold">
                            <p:stCondLst>
                              <p:cond delay="94000"/>
                            </p:stCondLst>
                            <p:childTnLst>
                              <p:par>
                                <p:cTn id="287" presetID="1" presetClass="entr" presetSubtype="0" fill="hold" grpId="0" nodeType="afterEffect">
                                  <p:stCondLst>
                                    <p:cond delay="0"/>
                                  </p:stCondLst>
                                  <p:childTnLst>
                                    <p:set>
                                      <p:cBhvr>
                                        <p:cTn id="288" dur="1" fill="hold">
                                          <p:stCondLst>
                                            <p:cond delay="999"/>
                                          </p:stCondLst>
                                        </p:cTn>
                                        <p:tgtEl>
                                          <p:spTgt spid="99"/>
                                        </p:tgtEl>
                                        <p:attrNameLst>
                                          <p:attrName>style.visibility</p:attrName>
                                        </p:attrNameLst>
                                      </p:cBhvr>
                                      <p:to>
                                        <p:strVal val="visible"/>
                                      </p:to>
                                    </p:set>
                                  </p:childTnLst>
                                </p:cTn>
                              </p:par>
                            </p:childTnLst>
                          </p:cTn>
                        </p:par>
                        <p:par>
                          <p:cTn id="289" fill="hold">
                            <p:stCondLst>
                              <p:cond delay="95000"/>
                            </p:stCondLst>
                            <p:childTnLst>
                              <p:par>
                                <p:cTn id="290" presetID="1" presetClass="entr" presetSubtype="0" fill="hold" grpId="0" nodeType="afterEffect">
                                  <p:stCondLst>
                                    <p:cond delay="0"/>
                                  </p:stCondLst>
                                  <p:childTnLst>
                                    <p:set>
                                      <p:cBhvr>
                                        <p:cTn id="291" dur="1" fill="hold">
                                          <p:stCondLst>
                                            <p:cond delay="999"/>
                                          </p:stCondLst>
                                        </p:cTn>
                                        <p:tgtEl>
                                          <p:spTgt spid="100"/>
                                        </p:tgtEl>
                                        <p:attrNameLst>
                                          <p:attrName>style.visibility</p:attrName>
                                        </p:attrNameLst>
                                      </p:cBhvr>
                                      <p:to>
                                        <p:strVal val="visible"/>
                                      </p:to>
                                    </p:set>
                                  </p:childTnLst>
                                </p:cTn>
                              </p:par>
                            </p:childTnLst>
                          </p:cTn>
                        </p:par>
                        <p:par>
                          <p:cTn id="292" fill="hold">
                            <p:stCondLst>
                              <p:cond delay="96000"/>
                            </p:stCondLst>
                            <p:childTnLst>
                              <p:par>
                                <p:cTn id="293" presetID="1" presetClass="entr" presetSubtype="0" fill="hold" grpId="0" nodeType="afterEffect">
                                  <p:stCondLst>
                                    <p:cond delay="0"/>
                                  </p:stCondLst>
                                  <p:childTnLst>
                                    <p:set>
                                      <p:cBhvr>
                                        <p:cTn id="294" dur="1" fill="hold">
                                          <p:stCondLst>
                                            <p:cond delay="999"/>
                                          </p:stCondLst>
                                        </p:cTn>
                                        <p:tgtEl>
                                          <p:spTgt spid="101"/>
                                        </p:tgtEl>
                                        <p:attrNameLst>
                                          <p:attrName>style.visibility</p:attrName>
                                        </p:attrNameLst>
                                      </p:cBhvr>
                                      <p:to>
                                        <p:strVal val="visible"/>
                                      </p:to>
                                    </p:set>
                                  </p:childTnLst>
                                </p:cTn>
                              </p:par>
                            </p:childTnLst>
                          </p:cTn>
                        </p:par>
                        <p:par>
                          <p:cTn id="295" fill="hold">
                            <p:stCondLst>
                              <p:cond delay="97000"/>
                            </p:stCondLst>
                            <p:childTnLst>
                              <p:par>
                                <p:cTn id="296" presetID="1" presetClass="entr" presetSubtype="0" fill="hold" grpId="0" nodeType="afterEffect">
                                  <p:stCondLst>
                                    <p:cond delay="0"/>
                                  </p:stCondLst>
                                  <p:childTnLst>
                                    <p:set>
                                      <p:cBhvr>
                                        <p:cTn id="297" dur="1" fill="hold">
                                          <p:stCondLst>
                                            <p:cond delay="999"/>
                                          </p:stCondLst>
                                        </p:cTn>
                                        <p:tgtEl>
                                          <p:spTgt spid="102"/>
                                        </p:tgtEl>
                                        <p:attrNameLst>
                                          <p:attrName>style.visibility</p:attrName>
                                        </p:attrNameLst>
                                      </p:cBhvr>
                                      <p:to>
                                        <p:strVal val="visible"/>
                                      </p:to>
                                    </p:set>
                                  </p:childTnLst>
                                </p:cTn>
                              </p:par>
                            </p:childTnLst>
                          </p:cTn>
                        </p:par>
                        <p:par>
                          <p:cTn id="298" fill="hold">
                            <p:stCondLst>
                              <p:cond delay="98000"/>
                            </p:stCondLst>
                            <p:childTnLst>
                              <p:par>
                                <p:cTn id="299" presetID="1" presetClass="entr" presetSubtype="0" fill="hold" grpId="0" nodeType="afterEffect">
                                  <p:stCondLst>
                                    <p:cond delay="0"/>
                                  </p:stCondLst>
                                  <p:childTnLst>
                                    <p:set>
                                      <p:cBhvr>
                                        <p:cTn id="300" dur="1" fill="hold">
                                          <p:stCondLst>
                                            <p:cond delay="999"/>
                                          </p:stCondLst>
                                        </p:cTn>
                                        <p:tgtEl>
                                          <p:spTgt spid="103"/>
                                        </p:tgtEl>
                                        <p:attrNameLst>
                                          <p:attrName>style.visibility</p:attrName>
                                        </p:attrNameLst>
                                      </p:cBhvr>
                                      <p:to>
                                        <p:strVal val="visible"/>
                                      </p:to>
                                    </p:set>
                                  </p:childTnLst>
                                </p:cTn>
                              </p:par>
                            </p:childTnLst>
                          </p:cTn>
                        </p:par>
                        <p:par>
                          <p:cTn id="301" fill="hold">
                            <p:stCondLst>
                              <p:cond delay="99000"/>
                            </p:stCondLst>
                            <p:childTnLst>
                              <p:par>
                                <p:cTn id="302" presetID="1" presetClass="entr" presetSubtype="0" fill="hold" grpId="0" nodeType="afterEffect">
                                  <p:stCondLst>
                                    <p:cond delay="0"/>
                                  </p:stCondLst>
                                  <p:childTnLst>
                                    <p:set>
                                      <p:cBhvr>
                                        <p:cTn id="303" dur="1" fill="hold">
                                          <p:stCondLst>
                                            <p:cond delay="999"/>
                                          </p:stCondLst>
                                        </p:cTn>
                                        <p:tgtEl>
                                          <p:spTgt spid="104"/>
                                        </p:tgtEl>
                                        <p:attrNameLst>
                                          <p:attrName>style.visibility</p:attrName>
                                        </p:attrNameLst>
                                      </p:cBhvr>
                                      <p:to>
                                        <p:strVal val="visible"/>
                                      </p:to>
                                    </p:set>
                                  </p:childTnLst>
                                </p:cTn>
                              </p:par>
                            </p:childTnLst>
                          </p:cTn>
                        </p:par>
                        <p:par>
                          <p:cTn id="304" fill="hold">
                            <p:stCondLst>
                              <p:cond delay="100000"/>
                            </p:stCondLst>
                            <p:childTnLst>
                              <p:par>
                                <p:cTn id="305" presetID="1" presetClass="entr" presetSubtype="0" fill="hold" grpId="0" nodeType="afterEffect">
                                  <p:stCondLst>
                                    <p:cond delay="0"/>
                                  </p:stCondLst>
                                  <p:childTnLst>
                                    <p:set>
                                      <p:cBhvr>
                                        <p:cTn id="306" dur="1" fill="hold">
                                          <p:stCondLst>
                                            <p:cond delay="999"/>
                                          </p:stCondLst>
                                        </p:cTn>
                                        <p:tgtEl>
                                          <p:spTgt spid="105"/>
                                        </p:tgtEl>
                                        <p:attrNameLst>
                                          <p:attrName>style.visibility</p:attrName>
                                        </p:attrNameLst>
                                      </p:cBhvr>
                                      <p:to>
                                        <p:strVal val="visible"/>
                                      </p:to>
                                    </p:set>
                                  </p:childTnLst>
                                </p:cTn>
                              </p:par>
                            </p:childTnLst>
                          </p:cTn>
                        </p:par>
                        <p:par>
                          <p:cTn id="307" fill="hold">
                            <p:stCondLst>
                              <p:cond delay="101000"/>
                            </p:stCondLst>
                            <p:childTnLst>
                              <p:par>
                                <p:cTn id="308" presetID="1" presetClass="entr" presetSubtype="0" fill="hold" grpId="0" nodeType="afterEffect">
                                  <p:stCondLst>
                                    <p:cond delay="0"/>
                                  </p:stCondLst>
                                  <p:childTnLst>
                                    <p:set>
                                      <p:cBhvr>
                                        <p:cTn id="309" dur="1" fill="hold">
                                          <p:stCondLst>
                                            <p:cond delay="999"/>
                                          </p:stCondLst>
                                        </p:cTn>
                                        <p:tgtEl>
                                          <p:spTgt spid="106"/>
                                        </p:tgtEl>
                                        <p:attrNameLst>
                                          <p:attrName>style.visibility</p:attrName>
                                        </p:attrNameLst>
                                      </p:cBhvr>
                                      <p:to>
                                        <p:strVal val="visible"/>
                                      </p:to>
                                    </p:set>
                                  </p:childTnLst>
                                </p:cTn>
                              </p:par>
                            </p:childTnLst>
                          </p:cTn>
                        </p:par>
                        <p:par>
                          <p:cTn id="310" fill="hold">
                            <p:stCondLst>
                              <p:cond delay="102000"/>
                            </p:stCondLst>
                            <p:childTnLst>
                              <p:par>
                                <p:cTn id="311" presetID="1" presetClass="entr" presetSubtype="0" fill="hold" grpId="0" nodeType="afterEffect">
                                  <p:stCondLst>
                                    <p:cond delay="0"/>
                                  </p:stCondLst>
                                  <p:childTnLst>
                                    <p:set>
                                      <p:cBhvr>
                                        <p:cTn id="312" dur="1" fill="hold">
                                          <p:stCondLst>
                                            <p:cond delay="999"/>
                                          </p:stCondLst>
                                        </p:cTn>
                                        <p:tgtEl>
                                          <p:spTgt spid="108"/>
                                        </p:tgtEl>
                                        <p:attrNameLst>
                                          <p:attrName>style.visibility</p:attrName>
                                        </p:attrNameLst>
                                      </p:cBhvr>
                                      <p:to>
                                        <p:strVal val="visible"/>
                                      </p:to>
                                    </p:set>
                                  </p:childTnLst>
                                </p:cTn>
                              </p:par>
                            </p:childTnLst>
                          </p:cTn>
                        </p:par>
                        <p:par>
                          <p:cTn id="313" fill="hold">
                            <p:stCondLst>
                              <p:cond delay="103000"/>
                            </p:stCondLst>
                            <p:childTnLst>
                              <p:par>
                                <p:cTn id="314" presetID="1" presetClass="entr" presetSubtype="0" fill="hold" grpId="0" nodeType="afterEffect">
                                  <p:stCondLst>
                                    <p:cond delay="0"/>
                                  </p:stCondLst>
                                  <p:childTnLst>
                                    <p:set>
                                      <p:cBhvr>
                                        <p:cTn id="315" dur="1" fill="hold">
                                          <p:stCondLst>
                                            <p:cond delay="999"/>
                                          </p:stCondLst>
                                        </p:cTn>
                                        <p:tgtEl>
                                          <p:spTgt spid="109"/>
                                        </p:tgtEl>
                                        <p:attrNameLst>
                                          <p:attrName>style.visibility</p:attrName>
                                        </p:attrNameLst>
                                      </p:cBhvr>
                                      <p:to>
                                        <p:strVal val="visible"/>
                                      </p:to>
                                    </p:set>
                                  </p:childTnLst>
                                </p:cTn>
                              </p:par>
                            </p:childTnLst>
                          </p:cTn>
                        </p:par>
                        <p:par>
                          <p:cTn id="316" fill="hold">
                            <p:stCondLst>
                              <p:cond delay="104000"/>
                            </p:stCondLst>
                            <p:childTnLst>
                              <p:par>
                                <p:cTn id="317" presetID="1" presetClass="entr" presetSubtype="0" fill="hold" grpId="0" nodeType="afterEffect">
                                  <p:stCondLst>
                                    <p:cond delay="0"/>
                                  </p:stCondLst>
                                  <p:childTnLst>
                                    <p:set>
                                      <p:cBhvr>
                                        <p:cTn id="318" dur="1" fill="hold">
                                          <p:stCondLst>
                                            <p:cond delay="999"/>
                                          </p:stCondLst>
                                        </p:cTn>
                                        <p:tgtEl>
                                          <p:spTgt spid="110"/>
                                        </p:tgtEl>
                                        <p:attrNameLst>
                                          <p:attrName>style.visibility</p:attrName>
                                        </p:attrNameLst>
                                      </p:cBhvr>
                                      <p:to>
                                        <p:strVal val="visible"/>
                                      </p:to>
                                    </p:set>
                                  </p:childTnLst>
                                </p:cTn>
                              </p:par>
                            </p:childTnLst>
                          </p:cTn>
                        </p:par>
                        <p:par>
                          <p:cTn id="319" fill="hold">
                            <p:stCondLst>
                              <p:cond delay="105000"/>
                            </p:stCondLst>
                            <p:childTnLst>
                              <p:par>
                                <p:cTn id="320" presetID="1" presetClass="entr" presetSubtype="0" fill="hold" grpId="0" nodeType="afterEffect">
                                  <p:stCondLst>
                                    <p:cond delay="0"/>
                                  </p:stCondLst>
                                  <p:childTnLst>
                                    <p:set>
                                      <p:cBhvr>
                                        <p:cTn id="321" dur="1" fill="hold">
                                          <p:stCondLst>
                                            <p:cond delay="999"/>
                                          </p:stCondLst>
                                        </p:cTn>
                                        <p:tgtEl>
                                          <p:spTgt spid="111"/>
                                        </p:tgtEl>
                                        <p:attrNameLst>
                                          <p:attrName>style.visibility</p:attrName>
                                        </p:attrNameLst>
                                      </p:cBhvr>
                                      <p:to>
                                        <p:strVal val="visible"/>
                                      </p:to>
                                    </p:set>
                                  </p:childTnLst>
                                </p:cTn>
                              </p:par>
                            </p:childTnLst>
                          </p:cTn>
                        </p:par>
                        <p:par>
                          <p:cTn id="322" fill="hold">
                            <p:stCondLst>
                              <p:cond delay="106000"/>
                            </p:stCondLst>
                            <p:childTnLst>
                              <p:par>
                                <p:cTn id="323" presetID="1" presetClass="entr" presetSubtype="0" fill="hold" grpId="0" nodeType="afterEffect">
                                  <p:stCondLst>
                                    <p:cond delay="0"/>
                                  </p:stCondLst>
                                  <p:childTnLst>
                                    <p:set>
                                      <p:cBhvr>
                                        <p:cTn id="324" dur="1" fill="hold">
                                          <p:stCondLst>
                                            <p:cond delay="999"/>
                                          </p:stCondLst>
                                        </p:cTn>
                                        <p:tgtEl>
                                          <p:spTgt spid="112"/>
                                        </p:tgtEl>
                                        <p:attrNameLst>
                                          <p:attrName>style.visibility</p:attrName>
                                        </p:attrNameLst>
                                      </p:cBhvr>
                                      <p:to>
                                        <p:strVal val="visible"/>
                                      </p:to>
                                    </p:set>
                                  </p:childTnLst>
                                </p:cTn>
                              </p:par>
                            </p:childTnLst>
                          </p:cTn>
                        </p:par>
                        <p:par>
                          <p:cTn id="325" fill="hold">
                            <p:stCondLst>
                              <p:cond delay="107000"/>
                            </p:stCondLst>
                            <p:childTnLst>
                              <p:par>
                                <p:cTn id="326" presetID="1" presetClass="entr" presetSubtype="0" fill="hold" grpId="0" nodeType="afterEffect">
                                  <p:stCondLst>
                                    <p:cond delay="0"/>
                                  </p:stCondLst>
                                  <p:childTnLst>
                                    <p:set>
                                      <p:cBhvr>
                                        <p:cTn id="327" dur="1" fill="hold">
                                          <p:stCondLst>
                                            <p:cond delay="999"/>
                                          </p:stCondLst>
                                        </p:cTn>
                                        <p:tgtEl>
                                          <p:spTgt spid="113"/>
                                        </p:tgtEl>
                                        <p:attrNameLst>
                                          <p:attrName>style.visibility</p:attrName>
                                        </p:attrNameLst>
                                      </p:cBhvr>
                                      <p:to>
                                        <p:strVal val="visible"/>
                                      </p:to>
                                    </p:set>
                                  </p:childTnLst>
                                </p:cTn>
                              </p:par>
                            </p:childTnLst>
                          </p:cTn>
                        </p:par>
                        <p:par>
                          <p:cTn id="328" fill="hold">
                            <p:stCondLst>
                              <p:cond delay="108000"/>
                            </p:stCondLst>
                            <p:childTnLst>
                              <p:par>
                                <p:cTn id="329" presetID="1" presetClass="entr" presetSubtype="0" fill="hold" grpId="0" nodeType="afterEffect">
                                  <p:stCondLst>
                                    <p:cond delay="0"/>
                                  </p:stCondLst>
                                  <p:childTnLst>
                                    <p:set>
                                      <p:cBhvr>
                                        <p:cTn id="330" dur="1" fill="hold">
                                          <p:stCondLst>
                                            <p:cond delay="999"/>
                                          </p:stCondLst>
                                        </p:cTn>
                                        <p:tgtEl>
                                          <p:spTgt spid="114"/>
                                        </p:tgtEl>
                                        <p:attrNameLst>
                                          <p:attrName>style.visibility</p:attrName>
                                        </p:attrNameLst>
                                      </p:cBhvr>
                                      <p:to>
                                        <p:strVal val="visible"/>
                                      </p:to>
                                    </p:set>
                                  </p:childTnLst>
                                </p:cTn>
                              </p:par>
                            </p:childTnLst>
                          </p:cTn>
                        </p:par>
                        <p:par>
                          <p:cTn id="331" fill="hold">
                            <p:stCondLst>
                              <p:cond delay="109000"/>
                            </p:stCondLst>
                            <p:childTnLst>
                              <p:par>
                                <p:cTn id="332" presetID="1" presetClass="entr" presetSubtype="0" fill="hold" grpId="0" nodeType="afterEffect">
                                  <p:stCondLst>
                                    <p:cond delay="0"/>
                                  </p:stCondLst>
                                  <p:childTnLst>
                                    <p:set>
                                      <p:cBhvr>
                                        <p:cTn id="333" dur="1" fill="hold">
                                          <p:stCondLst>
                                            <p:cond delay="999"/>
                                          </p:stCondLst>
                                        </p:cTn>
                                        <p:tgtEl>
                                          <p:spTgt spid="115"/>
                                        </p:tgtEl>
                                        <p:attrNameLst>
                                          <p:attrName>style.visibility</p:attrName>
                                        </p:attrNameLst>
                                      </p:cBhvr>
                                      <p:to>
                                        <p:strVal val="visible"/>
                                      </p:to>
                                    </p:set>
                                  </p:childTnLst>
                                </p:cTn>
                              </p:par>
                            </p:childTnLst>
                          </p:cTn>
                        </p:par>
                        <p:par>
                          <p:cTn id="334" fill="hold">
                            <p:stCondLst>
                              <p:cond delay="110000"/>
                            </p:stCondLst>
                            <p:childTnLst>
                              <p:par>
                                <p:cTn id="335" presetID="1" presetClass="entr" presetSubtype="0" fill="hold" grpId="0" nodeType="afterEffect">
                                  <p:stCondLst>
                                    <p:cond delay="0"/>
                                  </p:stCondLst>
                                  <p:childTnLst>
                                    <p:set>
                                      <p:cBhvr>
                                        <p:cTn id="336" dur="1" fill="hold">
                                          <p:stCondLst>
                                            <p:cond delay="999"/>
                                          </p:stCondLst>
                                        </p:cTn>
                                        <p:tgtEl>
                                          <p:spTgt spid="116"/>
                                        </p:tgtEl>
                                        <p:attrNameLst>
                                          <p:attrName>style.visibility</p:attrName>
                                        </p:attrNameLst>
                                      </p:cBhvr>
                                      <p:to>
                                        <p:strVal val="visible"/>
                                      </p:to>
                                    </p:set>
                                  </p:childTnLst>
                                </p:cTn>
                              </p:par>
                            </p:childTnLst>
                          </p:cTn>
                        </p:par>
                        <p:par>
                          <p:cTn id="337" fill="hold">
                            <p:stCondLst>
                              <p:cond delay="111000"/>
                            </p:stCondLst>
                            <p:childTnLst>
                              <p:par>
                                <p:cTn id="338" presetID="1" presetClass="entr" presetSubtype="0" fill="hold" grpId="0" nodeType="afterEffect">
                                  <p:stCondLst>
                                    <p:cond delay="0"/>
                                  </p:stCondLst>
                                  <p:childTnLst>
                                    <p:set>
                                      <p:cBhvr>
                                        <p:cTn id="339" dur="1" fill="hold">
                                          <p:stCondLst>
                                            <p:cond delay="999"/>
                                          </p:stCondLst>
                                        </p:cTn>
                                        <p:tgtEl>
                                          <p:spTgt spid="117"/>
                                        </p:tgtEl>
                                        <p:attrNameLst>
                                          <p:attrName>style.visibility</p:attrName>
                                        </p:attrNameLst>
                                      </p:cBhvr>
                                      <p:to>
                                        <p:strVal val="visible"/>
                                      </p:to>
                                    </p:set>
                                  </p:childTnLst>
                                </p:cTn>
                              </p:par>
                            </p:childTnLst>
                          </p:cTn>
                        </p:par>
                        <p:par>
                          <p:cTn id="340" fill="hold">
                            <p:stCondLst>
                              <p:cond delay="112000"/>
                            </p:stCondLst>
                            <p:childTnLst>
                              <p:par>
                                <p:cTn id="341" presetID="1" presetClass="entr" presetSubtype="0" fill="hold" grpId="0" nodeType="afterEffect">
                                  <p:stCondLst>
                                    <p:cond delay="0"/>
                                  </p:stCondLst>
                                  <p:childTnLst>
                                    <p:set>
                                      <p:cBhvr>
                                        <p:cTn id="342" dur="1" fill="hold">
                                          <p:stCondLst>
                                            <p:cond delay="999"/>
                                          </p:stCondLst>
                                        </p:cTn>
                                        <p:tgtEl>
                                          <p:spTgt spid="118"/>
                                        </p:tgtEl>
                                        <p:attrNameLst>
                                          <p:attrName>style.visibility</p:attrName>
                                        </p:attrNameLst>
                                      </p:cBhvr>
                                      <p:to>
                                        <p:strVal val="visible"/>
                                      </p:to>
                                    </p:set>
                                  </p:childTnLst>
                                </p:cTn>
                              </p:par>
                            </p:childTnLst>
                          </p:cTn>
                        </p:par>
                        <p:par>
                          <p:cTn id="343" fill="hold">
                            <p:stCondLst>
                              <p:cond delay="113000"/>
                            </p:stCondLst>
                            <p:childTnLst>
                              <p:par>
                                <p:cTn id="344" presetID="1" presetClass="entr" presetSubtype="0" fill="hold" grpId="0" nodeType="afterEffect">
                                  <p:stCondLst>
                                    <p:cond delay="0"/>
                                  </p:stCondLst>
                                  <p:childTnLst>
                                    <p:set>
                                      <p:cBhvr>
                                        <p:cTn id="345" dur="1" fill="hold">
                                          <p:stCondLst>
                                            <p:cond delay="999"/>
                                          </p:stCondLst>
                                        </p:cTn>
                                        <p:tgtEl>
                                          <p:spTgt spid="119"/>
                                        </p:tgtEl>
                                        <p:attrNameLst>
                                          <p:attrName>style.visibility</p:attrName>
                                        </p:attrNameLst>
                                      </p:cBhvr>
                                      <p:to>
                                        <p:strVal val="visible"/>
                                      </p:to>
                                    </p:set>
                                  </p:childTnLst>
                                </p:cTn>
                              </p:par>
                            </p:childTnLst>
                          </p:cTn>
                        </p:par>
                        <p:par>
                          <p:cTn id="346" fill="hold">
                            <p:stCondLst>
                              <p:cond delay="114000"/>
                            </p:stCondLst>
                            <p:childTnLst>
                              <p:par>
                                <p:cTn id="347" presetID="1" presetClass="entr" presetSubtype="0" fill="hold" grpId="0" nodeType="afterEffect">
                                  <p:stCondLst>
                                    <p:cond delay="0"/>
                                  </p:stCondLst>
                                  <p:childTnLst>
                                    <p:set>
                                      <p:cBhvr>
                                        <p:cTn id="348" dur="1" fill="hold">
                                          <p:stCondLst>
                                            <p:cond delay="999"/>
                                          </p:stCondLst>
                                        </p:cTn>
                                        <p:tgtEl>
                                          <p:spTgt spid="120"/>
                                        </p:tgtEl>
                                        <p:attrNameLst>
                                          <p:attrName>style.visibility</p:attrName>
                                        </p:attrNameLst>
                                      </p:cBhvr>
                                      <p:to>
                                        <p:strVal val="visible"/>
                                      </p:to>
                                    </p:set>
                                  </p:childTnLst>
                                </p:cTn>
                              </p:par>
                            </p:childTnLst>
                          </p:cTn>
                        </p:par>
                        <p:par>
                          <p:cTn id="349" fill="hold">
                            <p:stCondLst>
                              <p:cond delay="115000"/>
                            </p:stCondLst>
                            <p:childTnLst>
                              <p:par>
                                <p:cTn id="350" presetID="1" presetClass="entr" presetSubtype="0" fill="hold" grpId="0" nodeType="afterEffect">
                                  <p:stCondLst>
                                    <p:cond delay="0"/>
                                  </p:stCondLst>
                                  <p:childTnLst>
                                    <p:set>
                                      <p:cBhvr>
                                        <p:cTn id="351" dur="1" fill="hold">
                                          <p:stCondLst>
                                            <p:cond delay="999"/>
                                          </p:stCondLst>
                                        </p:cTn>
                                        <p:tgtEl>
                                          <p:spTgt spid="121"/>
                                        </p:tgtEl>
                                        <p:attrNameLst>
                                          <p:attrName>style.visibility</p:attrName>
                                        </p:attrNameLst>
                                      </p:cBhvr>
                                      <p:to>
                                        <p:strVal val="visible"/>
                                      </p:to>
                                    </p:set>
                                  </p:childTnLst>
                                </p:cTn>
                              </p:par>
                            </p:childTnLst>
                          </p:cTn>
                        </p:par>
                        <p:par>
                          <p:cTn id="352" fill="hold">
                            <p:stCondLst>
                              <p:cond delay="116000"/>
                            </p:stCondLst>
                            <p:childTnLst>
                              <p:par>
                                <p:cTn id="353" presetID="1" presetClass="entr" presetSubtype="0" fill="hold" grpId="0" nodeType="afterEffect">
                                  <p:stCondLst>
                                    <p:cond delay="0"/>
                                  </p:stCondLst>
                                  <p:childTnLst>
                                    <p:set>
                                      <p:cBhvr>
                                        <p:cTn id="354" dur="1" fill="hold">
                                          <p:stCondLst>
                                            <p:cond delay="999"/>
                                          </p:stCondLst>
                                        </p:cTn>
                                        <p:tgtEl>
                                          <p:spTgt spid="122"/>
                                        </p:tgtEl>
                                        <p:attrNameLst>
                                          <p:attrName>style.visibility</p:attrName>
                                        </p:attrNameLst>
                                      </p:cBhvr>
                                      <p:to>
                                        <p:strVal val="visible"/>
                                      </p:to>
                                    </p:set>
                                  </p:childTnLst>
                                </p:cTn>
                              </p:par>
                            </p:childTnLst>
                          </p:cTn>
                        </p:par>
                        <p:par>
                          <p:cTn id="355" fill="hold">
                            <p:stCondLst>
                              <p:cond delay="117000"/>
                            </p:stCondLst>
                            <p:childTnLst>
                              <p:par>
                                <p:cTn id="356" presetID="1" presetClass="entr" presetSubtype="0" fill="hold" grpId="0" nodeType="afterEffect">
                                  <p:stCondLst>
                                    <p:cond delay="0"/>
                                  </p:stCondLst>
                                  <p:childTnLst>
                                    <p:set>
                                      <p:cBhvr>
                                        <p:cTn id="357" dur="1" fill="hold">
                                          <p:stCondLst>
                                            <p:cond delay="999"/>
                                          </p:stCondLst>
                                        </p:cTn>
                                        <p:tgtEl>
                                          <p:spTgt spid="123"/>
                                        </p:tgtEl>
                                        <p:attrNameLst>
                                          <p:attrName>style.visibility</p:attrName>
                                        </p:attrNameLst>
                                      </p:cBhvr>
                                      <p:to>
                                        <p:strVal val="visible"/>
                                      </p:to>
                                    </p:set>
                                  </p:childTnLst>
                                </p:cTn>
                              </p:par>
                            </p:childTnLst>
                          </p:cTn>
                        </p:par>
                        <p:par>
                          <p:cTn id="358" fill="hold">
                            <p:stCondLst>
                              <p:cond delay="118000"/>
                            </p:stCondLst>
                            <p:childTnLst>
                              <p:par>
                                <p:cTn id="359" presetID="1" presetClass="entr" presetSubtype="0" fill="hold" grpId="0" nodeType="afterEffect">
                                  <p:stCondLst>
                                    <p:cond delay="0"/>
                                  </p:stCondLst>
                                  <p:childTnLst>
                                    <p:set>
                                      <p:cBhvr>
                                        <p:cTn id="360" dur="1" fill="hold">
                                          <p:stCondLst>
                                            <p:cond delay="999"/>
                                          </p:stCondLst>
                                        </p:cTn>
                                        <p:tgtEl>
                                          <p:spTgt spid="124"/>
                                        </p:tgtEl>
                                        <p:attrNameLst>
                                          <p:attrName>style.visibility</p:attrName>
                                        </p:attrNameLst>
                                      </p:cBhvr>
                                      <p:to>
                                        <p:strVal val="visible"/>
                                      </p:to>
                                    </p:set>
                                  </p:childTnLst>
                                </p:cTn>
                              </p:par>
                            </p:childTnLst>
                          </p:cTn>
                        </p:par>
                        <p:par>
                          <p:cTn id="361" fill="hold">
                            <p:stCondLst>
                              <p:cond delay="119000"/>
                            </p:stCondLst>
                            <p:childTnLst>
                              <p:par>
                                <p:cTn id="362" presetID="1" presetClass="entr" presetSubtype="0" fill="hold" grpId="0" nodeType="afterEffect">
                                  <p:stCondLst>
                                    <p:cond delay="0"/>
                                  </p:stCondLst>
                                  <p:childTnLst>
                                    <p:set>
                                      <p:cBhvr>
                                        <p:cTn id="363" dur="1" fill="hold">
                                          <p:stCondLst>
                                            <p:cond delay="999"/>
                                          </p:stCondLst>
                                        </p:cTn>
                                        <p:tgtEl>
                                          <p:spTgt spid="125"/>
                                        </p:tgtEl>
                                        <p:attrNameLst>
                                          <p:attrName>style.visibility</p:attrName>
                                        </p:attrNameLst>
                                      </p:cBhvr>
                                      <p:to>
                                        <p:strVal val="visible"/>
                                      </p:to>
                                    </p:set>
                                  </p:childTnLst>
                                </p:cTn>
                              </p:par>
                            </p:childTnLst>
                          </p:cTn>
                        </p:par>
                        <p:par>
                          <p:cTn id="364" fill="hold">
                            <p:stCondLst>
                              <p:cond delay="120000"/>
                            </p:stCondLst>
                            <p:childTnLst>
                              <p:par>
                                <p:cTn id="365" presetID="1" presetClass="entr" presetSubtype="0" fill="hold" grpId="0" nodeType="afterEffect">
                                  <p:stCondLst>
                                    <p:cond delay="0"/>
                                  </p:stCondLst>
                                  <p:childTnLst>
                                    <p:set>
                                      <p:cBhvr>
                                        <p:cTn id="366" dur="1" fill="hold">
                                          <p:stCondLst>
                                            <p:cond delay="999"/>
                                          </p:stCondLst>
                                        </p:cTn>
                                        <p:tgtEl>
                                          <p:spTgt spid="126"/>
                                        </p:tgtEl>
                                        <p:attrNameLst>
                                          <p:attrName>style.visibility</p:attrName>
                                        </p:attrNameLst>
                                      </p:cBhvr>
                                      <p:to>
                                        <p:strVal val="visible"/>
                                      </p:to>
                                    </p:set>
                                  </p:childTnLst>
                                </p:cTn>
                              </p:par>
                            </p:childTnLst>
                          </p:cTn>
                        </p:par>
                        <p:par>
                          <p:cTn id="367" fill="hold">
                            <p:stCondLst>
                              <p:cond delay="121000"/>
                            </p:stCondLst>
                            <p:childTnLst>
                              <p:par>
                                <p:cTn id="368" presetID="1" presetClass="entr" presetSubtype="0" fill="hold" grpId="0" nodeType="afterEffect">
                                  <p:stCondLst>
                                    <p:cond delay="0"/>
                                  </p:stCondLst>
                                  <p:childTnLst>
                                    <p:set>
                                      <p:cBhvr>
                                        <p:cTn id="369" dur="1" fill="hold">
                                          <p:stCondLst>
                                            <p:cond delay="999"/>
                                          </p:stCondLst>
                                        </p:cTn>
                                        <p:tgtEl>
                                          <p:spTgt spid="127"/>
                                        </p:tgtEl>
                                        <p:attrNameLst>
                                          <p:attrName>style.visibility</p:attrName>
                                        </p:attrNameLst>
                                      </p:cBhvr>
                                      <p:to>
                                        <p:strVal val="visible"/>
                                      </p:to>
                                    </p:set>
                                  </p:childTnLst>
                                </p:cTn>
                              </p:par>
                            </p:childTnLst>
                          </p:cTn>
                        </p:par>
                        <p:par>
                          <p:cTn id="370" fill="hold">
                            <p:stCondLst>
                              <p:cond delay="122000"/>
                            </p:stCondLst>
                            <p:childTnLst>
                              <p:par>
                                <p:cTn id="371" presetID="1" presetClass="entr" presetSubtype="0" fill="hold" grpId="0" nodeType="afterEffect">
                                  <p:stCondLst>
                                    <p:cond delay="0"/>
                                  </p:stCondLst>
                                  <p:childTnLst>
                                    <p:set>
                                      <p:cBhvr>
                                        <p:cTn id="372" dur="1" fill="hold">
                                          <p:stCondLst>
                                            <p:cond delay="999"/>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03788214"/>
              </p:ext>
            </p:extLst>
          </p:nvPr>
        </p:nvGraphicFramePr>
        <p:xfrm>
          <a:off x="739009" y="129668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flipV="1">
            <a:off x="8082454" y="2285341"/>
            <a:ext cx="956443" cy="1314454"/>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V="1">
            <a:off x="8082455" y="3151790"/>
            <a:ext cx="867104" cy="448005"/>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8085082" y="3594542"/>
            <a:ext cx="953815" cy="220713"/>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8082455" y="3610304"/>
            <a:ext cx="956442" cy="1047094"/>
          </a:xfrm>
          <a:prstGeom prst="line">
            <a:avLst/>
          </a:prstGeom>
        </p:spPr>
        <p:style>
          <a:lnRef idx="3">
            <a:schemeClr val="dk1"/>
          </a:lnRef>
          <a:fillRef idx="0">
            <a:schemeClr val="dk1"/>
          </a:fillRef>
          <a:effectRef idx="2">
            <a:schemeClr val="dk1"/>
          </a:effectRef>
          <a:fontRef idx="minor">
            <a:schemeClr val="tx1"/>
          </a:fontRef>
        </p:style>
      </p:cxnSp>
      <p:sp>
        <p:nvSpPr>
          <p:cNvPr id="13" name="Rounded Rectangle 12"/>
          <p:cNvSpPr/>
          <p:nvPr/>
        </p:nvSpPr>
        <p:spPr>
          <a:xfrm>
            <a:off x="9239251" y="1693882"/>
            <a:ext cx="272052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Nghiện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facebook</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9239251" y="2598027"/>
            <a:ext cx="272052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Bạo</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lực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đình</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9239251" y="3472355"/>
            <a:ext cx="272052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Bạo</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lực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đường</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9239251" y="4314498"/>
            <a:ext cx="272052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Đua</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xe</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2" name="Oval 21"/>
          <p:cNvSpPr/>
          <p:nvPr/>
        </p:nvSpPr>
        <p:spPr>
          <a:xfrm>
            <a:off x="0" y="1750956"/>
            <a:ext cx="2724807" cy="106877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a:latin typeface="Times New Roman" panose="02020603050405020304" pitchFamily="18" charset="0"/>
                <a:cs typeface="Times New Roman" panose="02020603050405020304" pitchFamily="18" charset="0"/>
              </a:rPr>
              <a:t>Mất</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nin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endParaRPr lang="en-US" sz="2000" b="1" dirty="0">
              <a:latin typeface="Times New Roman" panose="02020603050405020304" pitchFamily="18" charset="0"/>
              <a:cs typeface="Times New Roman" panose="02020603050405020304" pitchFamily="18" charset="0"/>
            </a:endParaRPr>
          </a:p>
        </p:txBody>
      </p:sp>
      <p:sp>
        <p:nvSpPr>
          <p:cNvPr id="23" name="Oval 22"/>
          <p:cNvSpPr/>
          <p:nvPr/>
        </p:nvSpPr>
        <p:spPr>
          <a:xfrm>
            <a:off x="19707" y="2932387"/>
            <a:ext cx="2724807" cy="106877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a:latin typeface="Times New Roman" panose="02020603050405020304" pitchFamily="18" charset="0"/>
                <a:cs typeface="Times New Roman" panose="02020603050405020304" pitchFamily="18" charset="0"/>
              </a:rPr>
              <a:t>Hủy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cách</a:t>
            </a:r>
            <a:endParaRPr lang="en-US" sz="2000" b="1" dirty="0">
              <a:latin typeface="Times New Roman" panose="02020603050405020304" pitchFamily="18" charset="0"/>
              <a:cs typeface="Times New Roman" panose="02020603050405020304" pitchFamily="18" charset="0"/>
            </a:endParaRPr>
          </a:p>
        </p:txBody>
      </p:sp>
      <p:sp>
        <p:nvSpPr>
          <p:cNvPr id="24" name="Oval 23"/>
          <p:cNvSpPr/>
          <p:nvPr/>
        </p:nvSpPr>
        <p:spPr>
          <a:xfrm>
            <a:off x="19707" y="4113819"/>
            <a:ext cx="2724807" cy="106877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a:latin typeface="Times New Roman" panose="02020603050405020304" pitchFamily="18" charset="0"/>
                <a:cs typeface="Times New Roman" panose="02020603050405020304" pitchFamily="18" charset="0"/>
              </a:rPr>
              <a:t>Ảnh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hưởng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khỏe</a:t>
            </a:r>
            <a:endParaRPr lang="en-US" sz="2000" b="1" dirty="0">
              <a:latin typeface="Times New Roman" panose="02020603050405020304" pitchFamily="18" charset="0"/>
              <a:cs typeface="Times New Roman" panose="02020603050405020304" pitchFamily="18" charset="0"/>
            </a:endParaRPr>
          </a:p>
        </p:txBody>
      </p:sp>
      <p:sp>
        <p:nvSpPr>
          <p:cNvPr id="25" name="Oval 24"/>
          <p:cNvSpPr/>
          <p:nvPr/>
        </p:nvSpPr>
        <p:spPr>
          <a:xfrm>
            <a:off x="19707" y="617810"/>
            <a:ext cx="2724807" cy="106877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a:latin typeface="Times New Roman" panose="02020603050405020304" pitchFamily="18" charset="0"/>
                <a:cs typeface="Times New Roman" panose="02020603050405020304" pitchFamily="18" charset="0"/>
              </a:rPr>
              <a:t>Phá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phúc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đình</a:t>
            </a:r>
            <a:endParaRPr lang="en-US" sz="2000" b="1" dirty="0">
              <a:latin typeface="Times New Roman" panose="02020603050405020304" pitchFamily="18" charset="0"/>
              <a:cs typeface="Times New Roman" panose="02020603050405020304" pitchFamily="18" charset="0"/>
            </a:endParaRPr>
          </a:p>
        </p:txBody>
      </p:sp>
      <p:sp>
        <p:nvSpPr>
          <p:cNvPr id="27" name="Snip Diagonal Corner Rectangle 26"/>
          <p:cNvSpPr/>
          <p:nvPr/>
        </p:nvSpPr>
        <p:spPr>
          <a:xfrm>
            <a:off x="9038897" y="5674633"/>
            <a:ext cx="3051503" cy="866426"/>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 </a:t>
            </a:r>
            <a:r>
              <a:rPr lang="en-US" sz="2400" b="1" dirty="0" err="1">
                <a:solidFill>
                  <a:srgbClr val="FF0000"/>
                </a:solidFill>
                <a:latin typeface="Times New Roman" panose="02020603050405020304" pitchFamily="18" charset="0"/>
                <a:cs typeface="Times New Roman" panose="02020603050405020304" pitchFamily="18" charset="0"/>
              </a:rPr>
              <a:t>Lối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hưởng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thụ</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8" name="Snip Diagonal Corner Rectangle 27"/>
          <p:cNvSpPr/>
          <p:nvPr/>
        </p:nvSpPr>
        <p:spPr>
          <a:xfrm>
            <a:off x="3107119" y="5611368"/>
            <a:ext cx="2756652" cy="863813"/>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Không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việc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9" name="Snip Diagonal Corner Rectangle 28"/>
          <p:cNvSpPr/>
          <p:nvPr/>
        </p:nvSpPr>
        <p:spPr>
          <a:xfrm>
            <a:off x="154367" y="5578401"/>
            <a:ext cx="2790501" cy="863813"/>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Thiếu </a:t>
            </a:r>
            <a:r>
              <a:rPr lang="en-US" sz="2400" b="1" dirty="0" err="1">
                <a:solidFill>
                  <a:srgbClr val="FF0000"/>
                </a:solidFill>
                <a:latin typeface="Times New Roman" panose="02020603050405020304" pitchFamily="18" charset="0"/>
                <a:cs typeface="Times New Roman" panose="02020603050405020304" pitchFamily="18" charset="0"/>
              </a:rPr>
              <a:t>sự</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tâm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0" name="Snip Diagonal Corner Rectangle 29"/>
          <p:cNvSpPr/>
          <p:nvPr/>
        </p:nvSpPr>
        <p:spPr>
          <a:xfrm>
            <a:off x="6160379" y="5652963"/>
            <a:ext cx="2566435" cy="863813"/>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Bị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kích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32" name="Straight Connector 31"/>
          <p:cNvCxnSpPr/>
          <p:nvPr/>
        </p:nvCxnSpPr>
        <p:spPr>
          <a:xfrm flipV="1">
            <a:off x="2460736" y="5182589"/>
            <a:ext cx="3057195" cy="414192"/>
          </a:xfrm>
          <a:prstGeom prst="line">
            <a:avLst/>
          </a:prstGeom>
        </p:spPr>
        <p:style>
          <a:lnRef idx="3">
            <a:schemeClr val="accent4"/>
          </a:lnRef>
          <a:fillRef idx="0">
            <a:schemeClr val="accent4"/>
          </a:fillRef>
          <a:effectRef idx="2">
            <a:schemeClr val="accent4"/>
          </a:effectRef>
          <a:fontRef idx="minor">
            <a:schemeClr val="tx1"/>
          </a:fontRef>
        </p:style>
      </p:cxnSp>
      <p:cxnSp>
        <p:nvCxnSpPr>
          <p:cNvPr id="40" name="Straight Connector 39"/>
          <p:cNvCxnSpPr/>
          <p:nvPr/>
        </p:nvCxnSpPr>
        <p:spPr>
          <a:xfrm flipV="1">
            <a:off x="4616008" y="5182588"/>
            <a:ext cx="901923" cy="359498"/>
          </a:xfrm>
          <a:prstGeom prst="line">
            <a:avLst/>
          </a:prstGeom>
        </p:spPr>
        <p:style>
          <a:lnRef idx="3">
            <a:schemeClr val="accent4"/>
          </a:lnRef>
          <a:fillRef idx="0">
            <a:schemeClr val="accent4"/>
          </a:fillRef>
          <a:effectRef idx="2">
            <a:schemeClr val="accent4"/>
          </a:effectRef>
          <a:fontRef idx="minor">
            <a:schemeClr val="tx1"/>
          </a:fontRef>
        </p:style>
      </p:cxnSp>
      <p:cxnSp>
        <p:nvCxnSpPr>
          <p:cNvPr id="44" name="Straight Arrow Connector 43"/>
          <p:cNvCxnSpPr/>
          <p:nvPr/>
        </p:nvCxnSpPr>
        <p:spPr>
          <a:xfrm flipH="1" flipV="1">
            <a:off x="2891001" y="1340069"/>
            <a:ext cx="1098332" cy="17749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flipH="1" flipV="1">
            <a:off x="2801663" y="2379682"/>
            <a:ext cx="1187671" cy="7900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flipH="1">
            <a:off x="2944868" y="3148846"/>
            <a:ext cx="1040527" cy="3179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a:xfrm flipH="1">
            <a:off x="2919904" y="3148845"/>
            <a:ext cx="1065491" cy="12485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4" name="Snip and Round Single Corner Rectangle 53"/>
          <p:cNvSpPr/>
          <p:nvPr/>
        </p:nvSpPr>
        <p:spPr>
          <a:xfrm>
            <a:off x="3343607" y="99078"/>
            <a:ext cx="5633545" cy="1340069"/>
          </a:xfrm>
          <a:prstGeom prst="snip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vi </a:t>
            </a:r>
            <a:r>
              <a:rPr lang="en-US" sz="2000" b="1" dirty="0" err="1">
                <a:latin typeface="Times New Roman" panose="02020603050405020304" pitchFamily="18" charset="0"/>
                <a:cs typeface="Times New Roman" panose="02020603050405020304" pitchFamily="18" charset="0"/>
              </a:rPr>
              <a:t>sai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lệch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chuẩn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hội</a:t>
            </a:r>
            <a:r>
              <a:rPr lang="en-US" sz="2000" b="1" dirty="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Vi </a:t>
            </a:r>
            <a:r>
              <a:rPr lang="en-US" sz="2000" b="1" dirty="0" err="1">
                <a:latin typeface="Times New Roman" panose="02020603050405020304" pitchFamily="18" charset="0"/>
                <a:cs typeface="Times New Roman" panose="02020603050405020304" pitchFamily="18" charset="0"/>
              </a:rPr>
              <a:t>phạm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luật</a:t>
            </a:r>
            <a:endParaRPr lang="en-US" sz="2000" b="1"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Gây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hậu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xấu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mọi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mặt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hội</a:t>
            </a:r>
            <a:endParaRPr lang="en-US" sz="2000" b="1"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6534805" y="5062397"/>
            <a:ext cx="3807374" cy="550137"/>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a:xfrm>
            <a:off x="6653045" y="5124456"/>
            <a:ext cx="910465" cy="520435"/>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62286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16" presetClass="entr" presetSubtype="2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down)">
                                      <p:cBhvr>
                                        <p:cTn id="79" dur="500"/>
                                        <p:tgtEl>
                                          <p:spTgt spid="24"/>
                                        </p:tgtEl>
                                      </p:cBhvr>
                                    </p:animEffect>
                                  </p:childTnLst>
                                </p:cTn>
                              </p:par>
                              <p:par>
                                <p:cTn id="80" presetID="22" presetClass="entr" presetSubtype="4"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down)">
                                      <p:cBhvr>
                                        <p:cTn id="82" dur="500"/>
                                        <p:tgtEl>
                                          <p:spTgt spid="5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down)">
                                      <p:cBhvr>
                                        <p:cTn id="85" dur="500"/>
                                        <p:tgtEl>
                                          <p:spTgt spid="23"/>
                                        </p:tgtEl>
                                      </p:cBhvr>
                                    </p:animEffect>
                                  </p:childTnLst>
                                </p:cTn>
                              </p:par>
                              <p:par>
                                <p:cTn id="86" presetID="22" presetClass="entr" presetSubtype="4"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down)">
                                      <p:cBhvr>
                                        <p:cTn id="88" dur="500"/>
                                        <p:tgtEl>
                                          <p:spTgt spid="48"/>
                                        </p:tgtEl>
                                      </p:cBhvr>
                                    </p:animEffect>
                                  </p:childTnLst>
                                </p:cTn>
                              </p:par>
                              <p:par>
                                <p:cTn id="89" presetID="22" presetClass="entr" presetSubtype="4" fill="hold"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down)">
                                      <p:cBhvr>
                                        <p:cTn id="91" dur="500"/>
                                        <p:tgtEl>
                                          <p:spTgt spid="4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down)">
                                      <p:cBhvr>
                                        <p:cTn id="94" dur="500"/>
                                        <p:tgtEl>
                                          <p:spTgt spid="22"/>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down)">
                                      <p:cBhvr>
                                        <p:cTn id="97" dur="500"/>
                                        <p:tgtEl>
                                          <p:spTgt spid="25"/>
                                        </p:tgtEl>
                                      </p:cBhvr>
                                    </p:animEffect>
                                  </p:childTnLst>
                                </p:cTn>
                              </p:par>
                              <p:par>
                                <p:cTn id="98" presetID="22" presetClass="entr" presetSubtype="4" fill="hold"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down)">
                                      <p:cBhvr>
                                        <p:cTn id="100" dur="500"/>
                                        <p:tgtEl>
                                          <p:spTgt spid="44"/>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1000" fill="hold"/>
                                        <p:tgtEl>
                                          <p:spTgt spid="54"/>
                                        </p:tgtEl>
                                        <p:attrNameLst>
                                          <p:attrName>ppt_w</p:attrName>
                                        </p:attrNameLst>
                                      </p:cBhvr>
                                      <p:tavLst>
                                        <p:tav tm="0">
                                          <p:val>
                                            <p:fltVal val="0"/>
                                          </p:val>
                                        </p:tav>
                                        <p:tav tm="100000">
                                          <p:val>
                                            <p:strVal val="#ppt_w"/>
                                          </p:val>
                                        </p:tav>
                                      </p:tavLst>
                                    </p:anim>
                                    <p:anim calcmode="lin" valueType="num">
                                      <p:cBhvr>
                                        <p:cTn id="106" dur="1000" fill="hold"/>
                                        <p:tgtEl>
                                          <p:spTgt spid="54"/>
                                        </p:tgtEl>
                                        <p:attrNameLst>
                                          <p:attrName>ppt_h</p:attrName>
                                        </p:attrNameLst>
                                      </p:cBhvr>
                                      <p:tavLst>
                                        <p:tav tm="0">
                                          <p:val>
                                            <p:fltVal val="0"/>
                                          </p:val>
                                        </p:tav>
                                        <p:tav tm="100000">
                                          <p:val>
                                            <p:strVal val="#ppt_h"/>
                                          </p:val>
                                        </p:tav>
                                      </p:tavLst>
                                    </p:anim>
                                    <p:anim calcmode="lin" valueType="num">
                                      <p:cBhvr>
                                        <p:cTn id="107" dur="1000" fill="hold"/>
                                        <p:tgtEl>
                                          <p:spTgt spid="54"/>
                                        </p:tgtEl>
                                        <p:attrNameLst>
                                          <p:attrName>style.rotation</p:attrName>
                                        </p:attrNameLst>
                                      </p:cBhvr>
                                      <p:tavLst>
                                        <p:tav tm="0">
                                          <p:val>
                                            <p:fltVal val="90"/>
                                          </p:val>
                                        </p:tav>
                                        <p:tav tm="100000">
                                          <p:val>
                                            <p:fltVal val="0"/>
                                          </p:val>
                                        </p:tav>
                                      </p:tavLst>
                                    </p:anim>
                                    <p:animEffect transition="in" filter="fade">
                                      <p:cBhvr>
                                        <p:cTn id="10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3" grpId="0" animBg="1"/>
      <p:bldP spid="14" grpId="0" animBg="1"/>
      <p:bldP spid="15" grpId="0" animBg="1"/>
      <p:bldP spid="16" grpId="0" animBg="1"/>
      <p:bldP spid="22" grpId="0" animBg="1"/>
      <p:bldP spid="23" grpId="0" animBg="1"/>
      <p:bldP spid="24" grpId="0" animBg="1"/>
      <p:bldP spid="25" grpId="0" animBg="1"/>
      <p:bldP spid="27" grpId="0" animBg="1"/>
      <p:bldP spid="28" grpId="0" animBg="1"/>
      <p:bldP spid="29" grpId="0" animBg="1"/>
      <p:bldP spid="30" grpId="0" animBg="1"/>
      <p:bldP spid="5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9144000" cy="1371600"/>
          </a:xfrm>
        </p:spPr>
        <p:txBody>
          <a:bodyPr>
            <a:noAutofit/>
          </a:bodyPr>
          <a:lstStyle/>
          <a:p>
            <a:r>
              <a:rPr lang="en-US" sz="4000" b="1" u="sng" dirty="0">
                <a:latin typeface="Times New Roman" pitchFamily="18" charset="0"/>
                <a:cs typeface="Times New Roman" pitchFamily="18" charset="0"/>
              </a:rPr>
              <a:t>TỆ NẠN NGHIỆN MẠNG XÃ HỘI</a:t>
            </a:r>
          </a:p>
        </p:txBody>
      </p:sp>
      <p:sp>
        <p:nvSpPr>
          <p:cNvPr id="9" name="TextBox 8"/>
          <p:cNvSpPr txBox="1"/>
          <p:nvPr/>
        </p:nvSpPr>
        <p:spPr>
          <a:xfrm>
            <a:off x="1219200" y="2057401"/>
            <a:ext cx="9448800" cy="76944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 </a:t>
            </a:r>
            <a:r>
              <a:rPr lang="en-US" sz="4400" b="1" dirty="0">
                <a:solidFill>
                  <a:srgbClr val="FF0000"/>
                </a:solidFill>
                <a:latin typeface="Times New Roman" pitchFamily="18" charset="0"/>
                <a:cs typeface="Times New Roman" pitchFamily="18" charset="0"/>
              </a:rPr>
              <a:t>48.000.000</a:t>
            </a:r>
            <a:r>
              <a:rPr lang="en-US" sz="3600" b="1" dirty="0">
                <a:solidFill>
                  <a:srgbClr val="FF0000"/>
                </a:solidFill>
                <a:latin typeface="Times New Roman" pitchFamily="18" charset="0"/>
                <a:cs typeface="Times New Roman" pitchFamily="18" charset="0"/>
              </a:rPr>
              <a:t> </a:t>
            </a:r>
            <a:r>
              <a:rPr lang="en-US" sz="3600" dirty="0">
                <a:latin typeface="Times New Roman" pitchFamily="18" charset="0"/>
                <a:cs typeface="Times New Roman" pitchFamily="18" charset="0"/>
              </a:rPr>
              <a:t>tài </a:t>
            </a:r>
            <a:r>
              <a:rPr lang="en-US" sz="3600" dirty="0" err="1">
                <a:latin typeface="Times New Roman" pitchFamily="18" charset="0"/>
                <a:cs typeface="Times New Roman" pitchFamily="18" charset="0"/>
              </a:rPr>
              <a:t>khoản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Facebook</a:t>
            </a:r>
            <a:r>
              <a:rPr lang="en-US" sz="3600" dirty="0">
                <a:latin typeface="Times New Roman" pitchFamily="18" charset="0"/>
                <a:cs typeface="Times New Roman" pitchFamily="18" charset="0"/>
              </a:rPr>
              <a:t> ở Việt Nam </a:t>
            </a:r>
          </a:p>
        </p:txBody>
      </p:sp>
      <p:cxnSp>
        <p:nvCxnSpPr>
          <p:cNvPr id="11" name="Straight Arrow Connector 10"/>
          <p:cNvCxnSpPr>
            <a:stCxn id="9" idx="2"/>
            <a:endCxn id="12" idx="0"/>
          </p:cNvCxnSpPr>
          <p:nvPr/>
        </p:nvCxnSpPr>
        <p:spPr>
          <a:xfrm rot="5400000">
            <a:off x="4156622" y="1718220"/>
            <a:ext cx="678359" cy="28956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524000" y="3505201"/>
            <a:ext cx="3048000" cy="1138773"/>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&gt; ½ </a:t>
            </a:r>
            <a:r>
              <a:rPr lang="en-US" sz="3200" b="1" dirty="0" err="1">
                <a:latin typeface="Times New Roman" pitchFamily="18" charset="0"/>
                <a:cs typeface="Times New Roman" pitchFamily="18" charset="0"/>
              </a:rPr>
              <a:t>thuộc</a:t>
            </a:r>
            <a:r>
              <a:rPr lang="en-US" sz="3200" b="1" dirty="0">
                <a:latin typeface="Times New Roman" pitchFamily="18" charset="0"/>
                <a:cs typeface="Times New Roman" pitchFamily="18" charset="0"/>
              </a:rPr>
              <a:t> độ tuổi </a:t>
            </a:r>
            <a:r>
              <a:rPr lang="en-US" sz="3200" b="1" dirty="0">
                <a:solidFill>
                  <a:srgbClr val="FF0000"/>
                </a:solidFill>
                <a:latin typeface="Times New Roman" pitchFamily="18" charset="0"/>
                <a:cs typeface="Times New Roman" pitchFamily="18" charset="0"/>
              </a:rPr>
              <a:t>18 - 34</a:t>
            </a:r>
          </a:p>
        </p:txBody>
      </p:sp>
      <p:cxnSp>
        <p:nvCxnSpPr>
          <p:cNvPr id="13" name="Straight Arrow Connector 12"/>
          <p:cNvCxnSpPr>
            <a:stCxn id="9" idx="2"/>
            <a:endCxn id="14" idx="0"/>
          </p:cNvCxnSpPr>
          <p:nvPr/>
        </p:nvCxnSpPr>
        <p:spPr>
          <a:xfrm rot="16200000" flipH="1">
            <a:off x="5528222" y="3242220"/>
            <a:ext cx="1364159" cy="5334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953000" y="4191000"/>
            <a:ext cx="3048000" cy="1631216"/>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≈30.000.000 </a:t>
            </a:r>
          </a:p>
          <a:p>
            <a:pPr algn="ctr"/>
            <a:r>
              <a:rPr lang="en-US" sz="3200" b="1" dirty="0">
                <a:latin typeface="Times New Roman" pitchFamily="18" charset="0"/>
                <a:cs typeface="Times New Roman" pitchFamily="18" charset="0"/>
              </a:rPr>
              <a:t>Online hàng ngày </a:t>
            </a:r>
          </a:p>
        </p:txBody>
      </p:sp>
      <p:cxnSp>
        <p:nvCxnSpPr>
          <p:cNvPr id="16" name="Straight Arrow Connector 15"/>
          <p:cNvCxnSpPr>
            <a:stCxn id="9" idx="2"/>
            <a:endCxn id="17" idx="0"/>
          </p:cNvCxnSpPr>
          <p:nvPr/>
        </p:nvCxnSpPr>
        <p:spPr>
          <a:xfrm rot="16200000" flipH="1">
            <a:off x="7318922" y="1451520"/>
            <a:ext cx="449759" cy="32004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7620000" y="3276600"/>
            <a:ext cx="3048000" cy="2862322"/>
          </a:xfrm>
          <a:prstGeom prst="rect">
            <a:avLst/>
          </a:prstGeom>
          <a:noFill/>
        </p:spPr>
        <p:txBody>
          <a:bodyPr wrap="square" rtlCol="0">
            <a:spAutoFit/>
          </a:bodyPr>
          <a:lstStyle/>
          <a:p>
            <a:pPr algn="ctr"/>
            <a:r>
              <a:rPr lang="en-US" sz="3600" b="1" dirty="0" err="1">
                <a:latin typeface="Times New Roman" pitchFamily="18" charset="0"/>
                <a:cs typeface="Times New Roman" pitchFamily="18" charset="0"/>
              </a:rPr>
              <a:t>Trung</a:t>
            </a:r>
            <a:r>
              <a:rPr lang="en-US" sz="3600" b="1" dirty="0">
                <a:latin typeface="Times New Roman" pitchFamily="18" charset="0"/>
                <a:cs typeface="Times New Roman" pitchFamily="18" charset="0"/>
              </a:rPr>
              <a:t> bình một người dành </a:t>
            </a:r>
            <a:r>
              <a:rPr lang="en-US" sz="3600" b="1" dirty="0">
                <a:solidFill>
                  <a:srgbClr val="FF0000"/>
                </a:solidFill>
                <a:latin typeface="Times New Roman" pitchFamily="18" charset="0"/>
                <a:cs typeface="Times New Roman" pitchFamily="18" charset="0"/>
              </a:rPr>
              <a:t>&gt;2,5h </a:t>
            </a:r>
            <a:r>
              <a:rPr lang="en-US" sz="3600" b="1" dirty="0">
                <a:latin typeface="Times New Roman" pitchFamily="18" charset="0"/>
                <a:cs typeface="Times New Roman" pitchFamily="18" charset="0"/>
              </a:rPr>
              <a:t>một ngày cho mạng xã hội</a:t>
            </a:r>
            <a:endParaRPr lang="en-US" sz="3200" b="1" dirty="0">
              <a:solidFill>
                <a:srgbClr val="FF0000"/>
              </a:solidFill>
              <a:latin typeface="Times New Roman" pitchFamily="18" charset="0"/>
              <a:cs typeface="Times New Roman" pitchFamily="18" charset="0"/>
            </a:endParaRPr>
          </a:p>
        </p:txBody>
      </p:sp>
      <p:cxnSp>
        <p:nvCxnSpPr>
          <p:cNvPr id="10" name="Straight Arrow Connector 9"/>
          <p:cNvCxnSpPr>
            <a:stCxn id="9" idx="2"/>
            <a:endCxn id="22" idx="0"/>
          </p:cNvCxnSpPr>
          <p:nvPr/>
        </p:nvCxnSpPr>
        <p:spPr>
          <a:xfrm rot="5400000">
            <a:off x="3813722" y="2975520"/>
            <a:ext cx="2278559" cy="19812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14554200" y="2362200"/>
            <a:ext cx="184731" cy="369332"/>
          </a:xfrm>
          <a:prstGeom prst="rect">
            <a:avLst/>
          </a:prstGeom>
          <a:noFill/>
        </p:spPr>
        <p:txBody>
          <a:bodyPr wrap="none" rtlCol="0">
            <a:spAutoFit/>
          </a:bodyPr>
          <a:lstStyle/>
          <a:p>
            <a:endParaRPr lang="en-US" dirty="0"/>
          </a:p>
        </p:txBody>
      </p:sp>
      <p:sp>
        <p:nvSpPr>
          <p:cNvPr id="22" name="TextBox 21"/>
          <p:cNvSpPr txBox="1"/>
          <p:nvPr/>
        </p:nvSpPr>
        <p:spPr>
          <a:xfrm>
            <a:off x="2438400" y="5105401"/>
            <a:ext cx="3048000" cy="1138773"/>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 1/3 </a:t>
            </a:r>
            <a:r>
              <a:rPr lang="en-US" sz="3200" b="1" dirty="0" err="1">
                <a:latin typeface="Times New Roman" pitchFamily="18" charset="0"/>
                <a:cs typeface="Times New Roman" pitchFamily="18" charset="0"/>
              </a:rPr>
              <a:t>thuộc</a:t>
            </a:r>
            <a:r>
              <a:rPr lang="en-US" sz="3200" b="1" dirty="0">
                <a:latin typeface="Times New Roman" pitchFamily="18" charset="0"/>
                <a:cs typeface="Times New Roman" pitchFamily="18" charset="0"/>
              </a:rPr>
              <a:t> độ tuổi </a:t>
            </a:r>
            <a:r>
              <a:rPr lang="en-US" sz="3200" b="1" dirty="0">
                <a:solidFill>
                  <a:srgbClr val="FF0000"/>
                </a:solidFill>
                <a:latin typeface="Times New Roman" pitchFamily="18" charset="0"/>
                <a:cs typeface="Times New Roman" pitchFamily="18" charset="0"/>
              </a:rPr>
              <a:t>&lt;18</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20122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
                                        <p:tgtEl>
                                          <p:spTgt spid="9"/>
                                        </p:tgtEl>
                                      </p:cBhvr>
                                    </p:animEffect>
                                    <p:anim calcmode="lin" valueType="num">
                                      <p:cBhvr>
                                        <p:cTn id="15" dur="400" fill="hold"/>
                                        <p:tgtEl>
                                          <p:spTgt spid="9"/>
                                        </p:tgtEl>
                                        <p:attrNameLst>
                                          <p:attrName>ppt_x</p:attrName>
                                        </p:attrNameLst>
                                      </p:cBhvr>
                                      <p:tavLst>
                                        <p:tav tm="0">
                                          <p:val>
                                            <p:strVal val="#ppt_x"/>
                                          </p:val>
                                        </p:tav>
                                        <p:tav tm="100000">
                                          <p:val>
                                            <p:strVal val="#ppt_x"/>
                                          </p:val>
                                        </p:tav>
                                      </p:tavLst>
                                    </p:anim>
                                    <p:anim calcmode="lin" valueType="num">
                                      <p:cBhvr>
                                        <p:cTn id="16" dur="400" fill="hold"/>
                                        <p:tgtEl>
                                          <p:spTgt spid="9"/>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par>
                          <p:cTn id="51" fill="hold">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4" grpId="0"/>
      <p:bldP spid="17"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7ED4A6B8-81CF-457A-88CC-39D67CA14C32}"/>
              </a:ext>
            </a:extLst>
          </p:cNvPr>
          <p:cNvSpPr>
            <a:spLocks noGrp="1"/>
          </p:cNvSpPr>
          <p:nvPr>
            <p:ph type="ctrTitle"/>
          </p:nvPr>
        </p:nvSpPr>
        <p:spPr>
          <a:xfrm>
            <a:off x="1600200" y="152401"/>
            <a:ext cx="7848600" cy="1470025"/>
          </a:xfrm>
        </p:spPr>
        <p:txBody>
          <a:bodyPr/>
          <a:lstStyle/>
          <a:p>
            <a:r>
              <a:rPr lang="en-US" altLang="en-US" sz="2800" dirty="0">
                <a:latin typeface="Times New Roman" panose="02020603050405020304" pitchFamily="18" charset="0"/>
                <a:cs typeface="Times New Roman" panose="02020603050405020304" pitchFamily="18" charset="0"/>
              </a:rPr>
              <a:t>3. NHỮNG QUY ĐỊNH CỦA PHÁP LUẬT VỀ PHÒNG CHỐNG TỆ NẠN XÃ HỘI</a:t>
            </a:r>
          </a:p>
        </p:txBody>
      </p:sp>
      <p:sp>
        <p:nvSpPr>
          <p:cNvPr id="3" name="Subtitle 2">
            <a:extLst>
              <a:ext uri="{FF2B5EF4-FFF2-40B4-BE49-F238E27FC236}">
                <a16:creationId xmlns:a16="http://schemas.microsoft.com/office/drawing/2014/main" xmlns="" id="{C158E18C-8A66-4E07-86CE-1CDAEC14C9E9}"/>
              </a:ext>
            </a:extLst>
          </p:cNvPr>
          <p:cNvSpPr>
            <a:spLocks noGrp="1"/>
          </p:cNvSpPr>
          <p:nvPr>
            <p:ph type="subTitle" idx="1"/>
          </p:nvPr>
        </p:nvSpPr>
        <p:spPr>
          <a:xfrm>
            <a:off x="1524000" y="2362200"/>
            <a:ext cx="9144000" cy="3352800"/>
          </a:xfrm>
        </p:spPr>
        <p:txBody>
          <a:bodyPr rtlCol="0">
            <a:normAutofit/>
          </a:bodyPr>
          <a:lstStyle/>
          <a:p>
            <a:pPr marL="457200" indent="-457200" algn="l">
              <a:buFontTx/>
              <a:buChar char="-"/>
              <a:defRPr/>
            </a:pPr>
            <a:r>
              <a:rPr lang="en-US" dirty="0" err="1">
                <a:solidFill>
                  <a:schemeClr val="tx2"/>
                </a:solidFill>
                <a:latin typeface="Times New Roman" pitchFamily="18" charset="0"/>
                <a:cs typeface="Times New Roman" pitchFamily="18" charset="0"/>
              </a:rPr>
              <a:t>Cấm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đánh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bạc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tổ</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chức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đánh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bạc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dưới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bất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cứ</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hình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thức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nào</a:t>
            </a:r>
            <a:endParaRPr lang="en-US" dirty="0">
              <a:solidFill>
                <a:schemeClr val="tx2"/>
              </a:solidFill>
              <a:latin typeface="Times New Roman" pitchFamily="18" charset="0"/>
              <a:cs typeface="Times New Roman" pitchFamily="18" charset="0"/>
            </a:endParaRPr>
          </a:p>
          <a:p>
            <a:pPr marL="457200" indent="-457200" algn="l">
              <a:buFontTx/>
              <a:buChar char="-"/>
              <a:defRPr/>
            </a:pPr>
            <a:r>
              <a:rPr lang="en-US" dirty="0" err="1">
                <a:solidFill>
                  <a:schemeClr val="tx2"/>
                </a:solidFill>
                <a:latin typeface="Times New Roman" pitchFamily="18" charset="0"/>
                <a:cs typeface="Times New Roman" pitchFamily="18" charset="0"/>
              </a:rPr>
              <a:t>Nghiêm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cấm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sản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xuất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tàng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trữ</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vận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chuyển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mua</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bán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sử</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dụng</a:t>
            </a:r>
            <a:r>
              <a:rPr lang="en-US" dirty="0">
                <a:solidFill>
                  <a:schemeClr val="tx2"/>
                </a:solidFill>
                <a:latin typeface="Times New Roman" pitchFamily="18" charset="0"/>
                <a:cs typeface="Times New Roman" pitchFamily="18" charset="0"/>
              </a:rPr>
              <a:t> , </a:t>
            </a:r>
            <a:r>
              <a:rPr lang="en-US" dirty="0" err="1">
                <a:solidFill>
                  <a:schemeClr val="tx2"/>
                </a:solidFill>
                <a:latin typeface="Times New Roman" pitchFamily="18" charset="0"/>
                <a:cs typeface="Times New Roman" pitchFamily="18" charset="0"/>
              </a:rPr>
              <a:t>tổ</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chức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sử</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dụng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cưỡng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bức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lôi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kéo</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sử</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dụng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phép</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chất</a:t>
            </a:r>
            <a:r>
              <a:rPr lang="en-US" dirty="0">
                <a:solidFill>
                  <a:schemeClr val="tx2"/>
                </a:solidFill>
                <a:latin typeface="Times New Roman" pitchFamily="18" charset="0"/>
                <a:cs typeface="Times New Roman" pitchFamily="18" charset="0"/>
              </a:rPr>
              <a:t> ma </a:t>
            </a:r>
            <a:r>
              <a:rPr lang="en-US" dirty="0" err="1">
                <a:solidFill>
                  <a:schemeClr val="tx2"/>
                </a:solidFill>
                <a:latin typeface="Times New Roman" pitchFamily="18" charset="0"/>
                <a:cs typeface="Times New Roman" pitchFamily="18" charset="0"/>
              </a:rPr>
              <a:t>túy</a:t>
            </a:r>
            <a:endParaRPr lang="en-US" dirty="0">
              <a:solidFill>
                <a:schemeClr val="tx2"/>
              </a:solidFill>
              <a:latin typeface="Times New Roman" pitchFamily="18" charset="0"/>
              <a:cs typeface="Times New Roman" pitchFamily="18" charset="0"/>
            </a:endParaRPr>
          </a:p>
          <a:p>
            <a:pPr marL="457200" indent="-457200" algn="l">
              <a:buFontTx/>
              <a:buChar char="-"/>
              <a:defRPr/>
            </a:pPr>
            <a:r>
              <a:rPr lang="en-US" dirty="0" err="1">
                <a:solidFill>
                  <a:schemeClr val="tx2"/>
                </a:solidFill>
                <a:latin typeface="Times New Roman" pitchFamily="18" charset="0"/>
                <a:cs typeface="Times New Roman" pitchFamily="18" charset="0"/>
              </a:rPr>
              <a:t>Nghiêm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cấm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hành</a:t>
            </a:r>
            <a:r>
              <a:rPr lang="en-US" dirty="0">
                <a:solidFill>
                  <a:schemeClr val="tx2"/>
                </a:solidFill>
                <a:latin typeface="Times New Roman" pitchFamily="18" charset="0"/>
                <a:cs typeface="Times New Roman" pitchFamily="18" charset="0"/>
              </a:rPr>
              <a:t> vi </a:t>
            </a:r>
            <a:r>
              <a:rPr lang="en-US" dirty="0" err="1">
                <a:solidFill>
                  <a:schemeClr val="tx2"/>
                </a:solidFill>
                <a:latin typeface="Times New Roman" pitchFamily="18" charset="0"/>
                <a:cs typeface="Times New Roman" pitchFamily="18" charset="0"/>
              </a:rPr>
              <a:t>mại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dâm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dụ</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dỗ</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dẫn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dắt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mại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dâm</a:t>
            </a:r>
            <a:endParaRPr lang="en-US"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4CE7200F-81DC-4FEF-BBE0-5FFC3C59F418}"/>
              </a:ext>
            </a:extLst>
          </p:cNvPr>
          <p:cNvSpPr>
            <a:spLocks noGrp="1"/>
          </p:cNvSpPr>
          <p:nvPr>
            <p:ph type="title"/>
          </p:nvPr>
        </p:nvSpPr>
        <p:spPr/>
        <p:txBody>
          <a:bodyPr/>
          <a:lstStyle/>
          <a:p>
            <a:endParaRPr lang="en-US" altLang="en-US"/>
          </a:p>
        </p:txBody>
      </p:sp>
      <p:sp>
        <p:nvSpPr>
          <p:cNvPr id="4099" name="Content Placeholder 2">
            <a:extLst>
              <a:ext uri="{FF2B5EF4-FFF2-40B4-BE49-F238E27FC236}">
                <a16:creationId xmlns:a16="http://schemas.microsoft.com/office/drawing/2014/main" xmlns="" id="{7F839D81-14B3-4A37-B64D-74B59A63FD8A}"/>
              </a:ext>
            </a:extLst>
          </p:cNvPr>
          <p:cNvSpPr>
            <a:spLocks noGrp="1"/>
          </p:cNvSpPr>
          <p:nvPr>
            <p:ph idx="1"/>
          </p:nvPr>
        </p:nvSpPr>
        <p:spPr/>
        <p:txBody>
          <a:bodyPr/>
          <a:lstStyle/>
          <a:p>
            <a:endParaRPr lang="en-US" altLang="en-US"/>
          </a:p>
        </p:txBody>
      </p:sp>
      <p:pic>
        <p:nvPicPr>
          <p:cNvPr id="4100" name="Picture 2">
            <a:extLst>
              <a:ext uri="{FF2B5EF4-FFF2-40B4-BE49-F238E27FC236}">
                <a16:creationId xmlns:a16="http://schemas.microsoft.com/office/drawing/2014/main" xmlns="" id="{EC5F9743-20A1-4C64-B731-4B9B3366D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304801"/>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3">
            <a:extLst>
              <a:ext uri="{FF2B5EF4-FFF2-40B4-BE49-F238E27FC236}">
                <a16:creationId xmlns:a16="http://schemas.microsoft.com/office/drawing/2014/main" xmlns="" id="{717DB05B-836D-45BC-AAC3-E8D82723F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
            <a:ext cx="45720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4">
            <a:extLst>
              <a:ext uri="{FF2B5EF4-FFF2-40B4-BE49-F238E27FC236}">
                <a16:creationId xmlns:a16="http://schemas.microsoft.com/office/drawing/2014/main" xmlns="" id="{3D1E4C19-2462-4246-B3D4-35066314D7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143126"/>
            <a:ext cx="342900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5">
            <a:extLst>
              <a:ext uri="{FF2B5EF4-FFF2-40B4-BE49-F238E27FC236}">
                <a16:creationId xmlns:a16="http://schemas.microsoft.com/office/drawing/2014/main" xmlns="" id="{46DB4603-46BC-4BD9-BFD4-448CC3EA1F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362200"/>
            <a:ext cx="4724400"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6">
            <a:extLst>
              <a:ext uri="{FF2B5EF4-FFF2-40B4-BE49-F238E27FC236}">
                <a16:creationId xmlns:a16="http://schemas.microsoft.com/office/drawing/2014/main" xmlns="" id="{2E002B64-26EC-44D5-95CE-8BC60DEE30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75" y="4495800"/>
            <a:ext cx="47625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C6F4A637-3C1F-4ED7-AE75-592DD2DA1840}"/>
              </a:ext>
            </a:extLst>
          </p:cNvPr>
          <p:cNvSpPr>
            <a:spLocks noGrp="1"/>
          </p:cNvSpPr>
          <p:nvPr>
            <p:ph type="title"/>
          </p:nvPr>
        </p:nvSpPr>
        <p:spPr/>
        <p:txBody>
          <a:bodyPr/>
          <a:lstStyle/>
          <a:p>
            <a:endParaRPr lang="en-US" altLang="en-US"/>
          </a:p>
        </p:txBody>
      </p:sp>
      <p:sp>
        <p:nvSpPr>
          <p:cNvPr id="6147" name="Content Placeholder 2">
            <a:extLst>
              <a:ext uri="{FF2B5EF4-FFF2-40B4-BE49-F238E27FC236}">
                <a16:creationId xmlns:a16="http://schemas.microsoft.com/office/drawing/2014/main" xmlns="" id="{F6165323-A240-415D-B1EE-1BF3D8741C46}"/>
              </a:ext>
            </a:extLst>
          </p:cNvPr>
          <p:cNvSpPr>
            <a:spLocks noGrp="1"/>
          </p:cNvSpPr>
          <p:nvPr>
            <p:ph idx="1"/>
          </p:nvPr>
        </p:nvSpPr>
        <p:spPr/>
        <p:txBody>
          <a:bodyPr/>
          <a:lstStyle/>
          <a:p>
            <a:endParaRPr lang="en-US" altLang="en-US"/>
          </a:p>
        </p:txBody>
      </p:sp>
      <p:pic>
        <p:nvPicPr>
          <p:cNvPr id="6148" name="Picture 2">
            <a:extLst>
              <a:ext uri="{FF2B5EF4-FFF2-40B4-BE49-F238E27FC236}">
                <a16:creationId xmlns:a16="http://schemas.microsoft.com/office/drawing/2014/main" xmlns="" id="{A34F3EED-7C51-4D4E-87B9-3B2F302C0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638" y="152400"/>
            <a:ext cx="47625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3">
            <a:extLst>
              <a:ext uri="{FF2B5EF4-FFF2-40B4-BE49-F238E27FC236}">
                <a16:creationId xmlns:a16="http://schemas.microsoft.com/office/drawing/2014/main" xmlns="" id="{C3189308-429E-484E-A3DE-4677D9763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0"/>
            <a:ext cx="34290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4">
            <a:extLst>
              <a:ext uri="{FF2B5EF4-FFF2-40B4-BE49-F238E27FC236}">
                <a16:creationId xmlns:a16="http://schemas.microsoft.com/office/drawing/2014/main" xmlns="" id="{07762AB3-0B73-4A90-A59D-004A8C494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429000"/>
            <a:ext cx="7543800" cy="279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10515600" cy="1325563"/>
          </a:xfrm>
        </p:spPr>
        <p:txBody>
          <a:bodyPr/>
          <a:lstStyle/>
          <a:p>
            <a:pPr algn="ctr"/>
            <a:r>
              <a:rPr lang="en-US" b="1" dirty="0">
                <a:latin typeface="Times New Roman" panose="02020603050405020304" pitchFamily="18" charset="0"/>
                <a:cs typeface="Times New Roman" panose="02020603050405020304" pitchFamily="18" charset="0"/>
              </a:rPr>
              <a:t>ĐÁP ÁN</a:t>
            </a:r>
          </a:p>
        </p:txBody>
      </p:sp>
      <p:sp>
        <p:nvSpPr>
          <p:cNvPr id="3" name="Content Placeholder 2"/>
          <p:cNvSpPr>
            <a:spLocks noGrp="1"/>
          </p:cNvSpPr>
          <p:nvPr>
            <p:ph idx="1"/>
          </p:nvPr>
        </p:nvSpPr>
        <p:spPr>
          <a:xfrm>
            <a:off x="5676900" y="1143000"/>
            <a:ext cx="6229350" cy="5715000"/>
          </a:xfrm>
        </p:spPr>
        <p:txBody>
          <a:bodyPr>
            <a:normAutofit/>
          </a:bodyPr>
          <a:lstStyle/>
          <a:p>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bạn</a:t>
            </a:r>
            <a:r>
              <a:rPr lang="en-US" sz="4400" dirty="0">
                <a:latin typeface="Times New Roman" panose="02020603050405020304" pitchFamily="18" charset="0"/>
                <a:cs typeface="Times New Roman" panose="02020603050405020304" pitchFamily="18" charset="0"/>
              </a:rPr>
              <a:t> An.</a:t>
            </a:r>
          </a:p>
          <a:p>
            <a:r>
              <a:rPr lang="en-US" sz="4400" dirty="0" err="1">
                <a:latin typeface="Times New Roman" panose="02020603050405020304" pitchFamily="18" charset="0"/>
                <a:cs typeface="Times New Roman" panose="02020603050405020304" pitchFamily="18" charset="0"/>
              </a:rPr>
              <a:t>Lý</a:t>
            </a:r>
            <a:r>
              <a:rPr lang="en-US" sz="4400" dirty="0">
                <a:latin typeface="Times New Roman" panose="02020603050405020304" pitchFamily="18" charset="0"/>
                <a:cs typeface="Times New Roman" panose="02020603050405020304" pitchFamily="18" charset="0"/>
              </a:rPr>
              <a:t> do:</a:t>
            </a:r>
          </a:p>
          <a:p>
            <a:pPr lvl="1">
              <a:buFont typeface="Wingdings" panose="05000000000000000000" pitchFamily="2" charset="2"/>
              <a:buChar char="q"/>
            </a:pP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vi </a:t>
            </a:r>
            <a:r>
              <a:rPr lang="en-US" sz="4400" dirty="0" err="1">
                <a:latin typeface="Times New Roman" panose="02020603050405020304" pitchFamily="18" charset="0"/>
                <a:cs typeface="Times New Roman" panose="02020603050405020304" pitchFamily="18" charset="0"/>
              </a:rPr>
              <a:t>đánh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ăn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tiền</a:t>
            </a:r>
            <a:r>
              <a:rPr lang="en-US" sz="4400" b="1" dirty="0">
                <a:solidFill>
                  <a:srgbClr val="FF0000"/>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vi </a:t>
            </a:r>
            <a:r>
              <a:rPr lang="en-US" sz="4400" dirty="0" err="1">
                <a:latin typeface="Times New Roman" panose="02020603050405020304" pitchFamily="18" charset="0"/>
                <a:cs typeface="Times New Roman" panose="02020603050405020304" pitchFamily="18" charset="0"/>
              </a:rPr>
              <a:t>phạm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luật</a:t>
            </a:r>
            <a:r>
              <a:rPr lang="en-US" sz="4400"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q"/>
            </a:pPr>
            <a:r>
              <a:rPr lang="en-US" sz="4400" dirty="0">
                <a:latin typeface="Times New Roman" panose="02020603050405020304" pitchFamily="18" charset="0"/>
                <a:cs typeface="Times New Roman" panose="02020603050405020304" pitchFamily="18" charset="0"/>
              </a:rPr>
              <a:t>Vi </a:t>
            </a:r>
            <a:r>
              <a:rPr lang="en-US" sz="4400" dirty="0" err="1">
                <a:latin typeface="Times New Roman" panose="02020603050405020304" pitchFamily="18" charset="0"/>
                <a:cs typeface="Times New Roman" panose="02020603050405020304" pitchFamily="18" charset="0"/>
              </a:rPr>
              <a:t>phạm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trường</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595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C72979BB-F2F3-4C6E-8708-E3CF22DF4EDD}"/>
              </a:ext>
            </a:extLst>
          </p:cNvPr>
          <p:cNvSpPr>
            <a:spLocks noGrp="1"/>
          </p:cNvSpPr>
          <p:nvPr>
            <p:ph type="ctrTitle"/>
          </p:nvPr>
        </p:nvSpPr>
        <p:spPr>
          <a:xfrm>
            <a:off x="1600200" y="152401"/>
            <a:ext cx="7848600" cy="1470025"/>
          </a:xfrm>
        </p:spPr>
        <p:txBody>
          <a:bodyPr/>
          <a:lstStyle/>
          <a:p>
            <a:r>
              <a:rPr lang="en-US" altLang="en-US" sz="2800" dirty="0">
                <a:latin typeface="Times New Roman" panose="02020603050405020304" pitchFamily="18" charset="0"/>
                <a:cs typeface="Times New Roman" panose="02020603050405020304" pitchFamily="18" charset="0"/>
              </a:rPr>
              <a:t>3. NHỮNG QUY ĐỊNH CỦA PHÁP LUẬT VỀ PHÒNG CHỐNG TỆ NẠN XÃ HỘI</a:t>
            </a:r>
          </a:p>
        </p:txBody>
      </p:sp>
      <p:sp>
        <p:nvSpPr>
          <p:cNvPr id="3" name="Subtitle 2">
            <a:extLst>
              <a:ext uri="{FF2B5EF4-FFF2-40B4-BE49-F238E27FC236}">
                <a16:creationId xmlns:a16="http://schemas.microsoft.com/office/drawing/2014/main" xmlns="" id="{90EF4646-0570-408C-A7EF-9FA99AA1CEEB}"/>
              </a:ext>
            </a:extLst>
          </p:cNvPr>
          <p:cNvSpPr>
            <a:spLocks noGrp="1"/>
          </p:cNvSpPr>
          <p:nvPr>
            <p:ph type="subTitle" idx="1"/>
          </p:nvPr>
        </p:nvSpPr>
        <p:spPr>
          <a:xfrm>
            <a:off x="1524000" y="2362200"/>
            <a:ext cx="9144000" cy="3352800"/>
          </a:xfrm>
        </p:spPr>
        <p:txBody>
          <a:bodyPr rtlCol="0">
            <a:normAutofit/>
          </a:bodyPr>
          <a:lstStyle/>
          <a:p>
            <a:pPr marL="457200" indent="-457200" algn="l">
              <a:buFontTx/>
              <a:buChar char="-"/>
              <a:defRPr/>
            </a:pPr>
            <a:r>
              <a:rPr lang="en-US" dirty="0" err="1">
                <a:solidFill>
                  <a:schemeClr val="tx2"/>
                </a:solidFill>
                <a:latin typeface="Times New Roman" pitchFamily="18" charset="0"/>
                <a:cs typeface="Times New Roman" pitchFamily="18" charset="0"/>
              </a:rPr>
              <a:t>Trẻ</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em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không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được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đánh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bạc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uống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rượu</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hút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thuốc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và</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dùng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chất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kích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thích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có</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cho</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sức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khỏe</a:t>
            </a:r>
            <a:r>
              <a:rPr lang="en-US" dirty="0">
                <a:solidFill>
                  <a:schemeClr val="tx2"/>
                </a:solidFill>
                <a:latin typeface="Times New Roman" pitchFamily="18" charset="0"/>
                <a:cs typeface="Times New Roman" pitchFamily="18" charset="0"/>
              </a:rPr>
              <a:t>.</a:t>
            </a:r>
          </a:p>
          <a:p>
            <a:pPr marL="457200" indent="-457200" algn="l">
              <a:buFontTx/>
              <a:buChar char="-"/>
              <a:defRPr/>
            </a:pPr>
            <a:r>
              <a:rPr lang="en-US" dirty="0" err="1">
                <a:solidFill>
                  <a:schemeClr val="tx2"/>
                </a:solidFill>
                <a:latin typeface="Times New Roman" pitchFamily="18" charset="0"/>
                <a:cs typeface="Times New Roman" pitchFamily="18" charset="0"/>
              </a:rPr>
              <a:t>Nghiêm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cấm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lôi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kéo</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trẻ</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em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đánh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bạc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cho</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trẻ</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em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uống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rượu</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hút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thuốc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dùng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chất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kích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thích</a:t>
            </a:r>
            <a:r>
              <a:rPr lang="en-US" dirty="0">
                <a:solidFill>
                  <a:schemeClr val="tx2"/>
                </a:solidFill>
                <a:latin typeface="Times New Roman" pitchFamily="18" charset="0"/>
                <a:cs typeface="Times New Roman" pitchFamily="18" charset="0"/>
              </a:rPr>
              <a:t>.</a:t>
            </a:r>
          </a:p>
          <a:p>
            <a:pPr marL="457200" indent="-457200" algn="l">
              <a:buFontTx/>
              <a:buChar char="-"/>
              <a:defRPr/>
            </a:pPr>
            <a:r>
              <a:rPr lang="en-US" dirty="0" err="1">
                <a:solidFill>
                  <a:schemeClr val="tx2"/>
                </a:solidFill>
                <a:latin typeface="Times New Roman" pitchFamily="18" charset="0"/>
                <a:cs typeface="Times New Roman" pitchFamily="18" charset="0"/>
              </a:rPr>
              <a:t>Nghiêm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cấm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dụ</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dỗ</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dẫn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dắt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trẻ</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em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mại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dâm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bán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hoặc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cho</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trẻ</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sử</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dụng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văn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hóa</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phẩm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đồi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trụy</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đồ</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hoặc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trò</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có</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cho</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sự</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phát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triển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lành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mạnh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của</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trẻ</a:t>
            </a:r>
            <a:r>
              <a:rPr lang="en-US" dirty="0">
                <a:solidFill>
                  <a:schemeClr val="tx2"/>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4C2944-545D-497A-8111-286767B8998A}"/>
              </a:ext>
            </a:extLst>
          </p:cNvPr>
          <p:cNvSpPr>
            <a:spLocks noGrp="1"/>
          </p:cNvSpPr>
          <p:nvPr>
            <p:ph type="title"/>
          </p:nvPr>
        </p:nvSpPr>
        <p:spPr>
          <a:xfrm>
            <a:off x="702365" y="152400"/>
            <a:ext cx="9508435" cy="762000"/>
          </a:xfrm>
        </p:spPr>
        <p:txBody>
          <a:bodyPr rtlCol="0">
            <a:normAutofit/>
          </a:bodyPr>
          <a:lstStyle/>
          <a:p>
            <a:pPr>
              <a:defRPr/>
            </a:pPr>
            <a:r>
              <a:rPr lang="en-US" sz="2400" b="1" i="1">
                <a:latin typeface="Times New Roman" pitchFamily="18" charset="0"/>
                <a:cs typeface="Times New Roman" pitchFamily="18" charset="0"/>
              </a:rPr>
              <a:t>Luật phòng, chống ma túy năm 2000 ( sửa đổi, bổ sung năm 2008)</a:t>
            </a:r>
          </a:p>
        </p:txBody>
      </p:sp>
      <p:sp>
        <p:nvSpPr>
          <p:cNvPr id="3" name="Content Placeholder 2">
            <a:extLst>
              <a:ext uri="{FF2B5EF4-FFF2-40B4-BE49-F238E27FC236}">
                <a16:creationId xmlns:a16="http://schemas.microsoft.com/office/drawing/2014/main" xmlns="" id="{9BF1000A-3A81-40AA-BC09-F05522BD299C}"/>
              </a:ext>
            </a:extLst>
          </p:cNvPr>
          <p:cNvSpPr>
            <a:spLocks noGrp="1"/>
          </p:cNvSpPr>
          <p:nvPr>
            <p:ph idx="1"/>
          </p:nvPr>
        </p:nvSpPr>
        <p:spPr>
          <a:xfrm>
            <a:off x="371061" y="914400"/>
            <a:ext cx="11728174" cy="5562600"/>
          </a:xfrm>
        </p:spPr>
        <p:txBody>
          <a:bodyPr rtlCol="0">
            <a:normAutofit fontScale="92500" lnSpcReduction="10000"/>
          </a:bodyPr>
          <a:lstStyle/>
          <a:p>
            <a:pPr marL="0" indent="0">
              <a:lnSpc>
                <a:spcPct val="110000"/>
              </a:lnSpc>
              <a:buNone/>
              <a:defRPr/>
            </a:pP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3: </a:t>
            </a:r>
            <a:r>
              <a:rPr lang="en-US" sz="2400" b="1" dirty="0" err="1">
                <a:latin typeface="Times New Roman" pitchFamily="18" charset="0"/>
                <a:cs typeface="Times New Roman" pitchFamily="18" charset="0"/>
              </a:rPr>
              <a:t>Nghiêm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cấm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vi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đấy</a:t>
            </a:r>
            <a:r>
              <a:rPr lang="en-US" sz="2400" b="1" dirty="0">
                <a:latin typeface="Times New Roman" pitchFamily="18" charset="0"/>
                <a:cs typeface="Times New Roman" pitchFamily="18" charset="0"/>
              </a:rPr>
              <a:t>:</a:t>
            </a:r>
          </a:p>
          <a:p>
            <a:pPr marL="514350" indent="-514350">
              <a:lnSpc>
                <a:spcPct val="110000"/>
              </a:lnSpc>
              <a:buFont typeface="Arial" panose="020B0604020202020204" pitchFamily="34" charset="0"/>
              <a:buAutoNum type="arabicPeriod"/>
              <a:defRPr/>
            </a:pP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ma </a:t>
            </a:r>
            <a:r>
              <a:rPr lang="en-US" sz="2400" dirty="0" err="1">
                <a:latin typeface="Times New Roman" pitchFamily="18" charset="0"/>
                <a:cs typeface="Times New Roman" pitchFamily="18" charset="0"/>
              </a:rPr>
              <a:t>túy</a:t>
            </a:r>
            <a:r>
              <a:rPr lang="en-US" sz="2400" dirty="0">
                <a:latin typeface="Times New Roman" pitchFamily="18" charset="0"/>
                <a:cs typeface="Times New Roman" pitchFamily="18" charset="0"/>
              </a:rPr>
              <a:t>;</a:t>
            </a:r>
          </a:p>
          <a:p>
            <a:pPr marL="0" indent="0">
              <a:lnSpc>
                <a:spcPct val="110000"/>
              </a:lnSpc>
              <a:buNone/>
              <a:defRPr/>
            </a:pPr>
            <a:r>
              <a:rPr lang="vi-VN" sz="2400" dirty="0">
                <a:latin typeface="Times New Roman" pitchFamily="18" charset="0"/>
                <a:cs typeface="Times New Roman" pitchFamily="18" charset="0"/>
              </a:rPr>
              <a:t>2. Sản xuất, tàng trữ, vận chuyển, bảo quản, mua bán, phân phối, giám định, xử lý, trao đổi, xuất khẩu, nhập khẩu, quá cảnh, nghiên cứu trái phép hoặc chiếm đoạt chất ma tuý, tiền chất, thuốc gây nghiện, thuốc hướng thần;</a:t>
            </a:r>
          </a:p>
          <a:p>
            <a:pPr marL="0" indent="0">
              <a:lnSpc>
                <a:spcPct val="110000"/>
              </a:lnSpc>
              <a:buNone/>
              <a:defRPr/>
            </a:pPr>
            <a:r>
              <a:rPr lang="vi-VN" sz="2400" dirty="0">
                <a:latin typeface="Times New Roman" pitchFamily="18" charset="0"/>
                <a:cs typeface="Times New Roman" pitchFamily="18" charset="0"/>
              </a:rPr>
              <a:t>3. Sử dụng, tổ chức sử dụng trái phép chất ma tuý; xúi giục, cưỡng bức, lôi kéo, chứa chấp, hỗ trợ việc sử dụng trái phép chất ma tuý;</a:t>
            </a:r>
          </a:p>
          <a:p>
            <a:pPr marL="0" indent="0">
              <a:lnSpc>
                <a:spcPct val="110000"/>
              </a:lnSpc>
              <a:buNone/>
              <a:defRPr/>
            </a:pPr>
            <a:r>
              <a:rPr lang="vi-VN" sz="2400" dirty="0">
                <a:latin typeface="Times New Roman" pitchFamily="18" charset="0"/>
                <a:cs typeface="Times New Roman" pitchFamily="18" charset="0"/>
              </a:rPr>
              <a:t>4. Sản xuất, tàng trữ, vận chuyển, mua bán phương tiện, dụng cụ dùng vào việc sản xuất, sử dụng trái phép chất ma tuý;</a:t>
            </a:r>
            <a:endParaRPr lang="en-US" sz="2400" dirty="0">
              <a:latin typeface="Times New Roman" pitchFamily="18" charset="0"/>
              <a:cs typeface="Times New Roman" pitchFamily="18" charset="0"/>
            </a:endParaRPr>
          </a:p>
          <a:p>
            <a:pPr marL="0" indent="0">
              <a:lnSpc>
                <a:spcPct val="110000"/>
              </a:lnSpc>
              <a:buNone/>
              <a:defRPr/>
            </a:pP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4:</a:t>
            </a:r>
          </a:p>
          <a:p>
            <a:pPr marL="0" indent="0">
              <a:lnSpc>
                <a:spcPct val="110000"/>
              </a:lnSpc>
              <a:buNone/>
              <a:defRPr/>
            </a:pPr>
            <a:r>
              <a:rPr lang="vi-VN" sz="2400" dirty="0">
                <a:latin typeface="Times New Roman" pitchFamily="18" charset="0"/>
                <a:cs typeface="Times New Roman" pitchFamily="18" charset="0"/>
              </a:rPr>
              <a:t>1. Phòng, chống ma tuý là trách nhiệm của cá nhân, gia đình, cơ quan, tổ chức và của toàn xã hội.</a:t>
            </a:r>
          </a:p>
          <a:p>
            <a:pPr marL="0" indent="0">
              <a:lnSpc>
                <a:spcPct val="110000"/>
              </a:lnSpc>
              <a:buNone/>
              <a:defRPr/>
            </a:pPr>
            <a:r>
              <a:rPr lang="vi-VN" sz="2400" dirty="0">
                <a:latin typeface="Times New Roman" pitchFamily="18" charset="0"/>
                <a:cs typeface="Times New Roman" pitchFamily="18" charset="0"/>
              </a:rPr>
              <a:t>2. Nhà nước có chính sách khuyến khích, bảo vệ cá nhân, gia đình, cơ quan, tổ chức tham gia phòng, chống tệ nạn ma tuý; </a:t>
            </a:r>
            <a:r>
              <a:rPr lang="en-US" sz="2400" dirty="0">
                <a:latin typeface="Times New Roman" pitchFamily="18" charset="0"/>
                <a:cs typeface="Times New Roman" pitchFamily="18" charset="0"/>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F5456906-607A-434E-B4C6-9E02AAC22F21}"/>
              </a:ext>
            </a:extLst>
          </p:cNvPr>
          <p:cNvSpPr>
            <a:spLocks noGrp="1"/>
          </p:cNvSpPr>
          <p:nvPr>
            <p:ph type="title"/>
          </p:nvPr>
        </p:nvSpPr>
        <p:spPr>
          <a:xfrm>
            <a:off x="1676400" y="274638"/>
            <a:ext cx="8839200" cy="1143000"/>
          </a:xfrm>
        </p:spPr>
        <p:txBody>
          <a:bodyPr/>
          <a:lstStyle/>
          <a:p>
            <a:r>
              <a:rPr lang="en-US" altLang="en-US" sz="2800" b="1">
                <a:latin typeface="Times New Roman" panose="02020603050405020304" pitchFamily="18" charset="0"/>
                <a:cs typeface="Times New Roman" panose="02020603050405020304" pitchFamily="18" charset="0"/>
              </a:rPr>
              <a:t>Bộ luật Hình sự năm 1999 ( sửa đổi, bổ xung  năm 2009)</a:t>
            </a:r>
          </a:p>
        </p:txBody>
      </p:sp>
      <p:sp>
        <p:nvSpPr>
          <p:cNvPr id="3" name="Content Placeholder 2">
            <a:extLst>
              <a:ext uri="{FF2B5EF4-FFF2-40B4-BE49-F238E27FC236}">
                <a16:creationId xmlns:a16="http://schemas.microsoft.com/office/drawing/2014/main" xmlns="" id="{C90F3387-EA34-4F31-9823-C08F936CEA2D}"/>
              </a:ext>
            </a:extLst>
          </p:cNvPr>
          <p:cNvSpPr>
            <a:spLocks noGrp="1"/>
          </p:cNvSpPr>
          <p:nvPr>
            <p:ph idx="1"/>
          </p:nvPr>
        </p:nvSpPr>
        <p:spPr>
          <a:xfrm>
            <a:off x="838200" y="1417638"/>
            <a:ext cx="10515600" cy="4351338"/>
          </a:xfrm>
        </p:spPr>
        <p:txBody>
          <a:bodyPr rtlCol="0">
            <a:normAutofit/>
          </a:bodyPr>
          <a:lstStyle/>
          <a:p>
            <a:pPr marL="0" indent="0">
              <a:buNone/>
              <a:defRPr/>
            </a:pPr>
            <a:r>
              <a:rPr lang="vi-VN" b="1" i="1" dirty="0">
                <a:latin typeface="Times New Roman" pitchFamily="18" charset="0"/>
                <a:cs typeface="Times New Roman" pitchFamily="18" charset="0"/>
              </a:rPr>
              <a:t>Điều 194. Tội tàng trữ, vận chuyển, mua bán trái phép hoặc chiếm đoạt chất ma túy</a:t>
            </a:r>
            <a:endParaRPr lang="en-US" b="1" i="1" dirty="0">
              <a:latin typeface="Times New Roman" pitchFamily="18" charset="0"/>
              <a:cs typeface="Times New Roman" pitchFamily="18" charset="0"/>
            </a:endParaRPr>
          </a:p>
          <a:p>
            <a:pPr marL="0" indent="0">
              <a:buNone/>
              <a:defRPr/>
            </a:pPr>
            <a:r>
              <a:rPr lang="vi-VN" dirty="0">
                <a:latin typeface="Times New Roman" pitchFamily="18" charset="0"/>
                <a:cs typeface="Times New Roman" pitchFamily="18" charset="0"/>
              </a:rPr>
              <a:t>1. Người nào tàng trữ, vận chuyển, mua bán trái phép hoặc chiếm đoạt chất ma tuý, thì bị phạt tù từ hai năm đến bảy  năm.</a:t>
            </a:r>
            <a:endParaRPr lang="en-US" dirty="0">
              <a:latin typeface="Times New Roman" pitchFamily="18" charset="0"/>
              <a:cs typeface="Times New Roman" pitchFamily="18" charset="0"/>
            </a:endParaRPr>
          </a:p>
          <a:p>
            <a:pPr marL="0" indent="0">
              <a:buNone/>
              <a:defRPr/>
            </a:pPr>
            <a:r>
              <a:rPr lang="en-US" dirty="0">
                <a:latin typeface="Times New Roman" pitchFamily="18" charset="0"/>
                <a:cs typeface="Times New Roman" pitchFamily="18" charset="0"/>
              </a:rPr>
              <a:t>2</a:t>
            </a:r>
            <a:r>
              <a:rPr lang="vi-VN" dirty="0">
                <a:latin typeface="Times New Roman" pitchFamily="18" charset="0"/>
                <a:cs typeface="Times New Roman" pitchFamily="18" charset="0"/>
              </a:rPr>
              <a:t>. Người phạm tội còn có thể bị phạt tiền từ năm triệu đồng đến năm trăm triệu đồng, tịch thu một phần hoặc toàn bộ tài sản, cấm đảm nhiệm chức vụ, cấm hành nghề hoặc làm công việc nhất định từ một năm đến năm năm.</a:t>
            </a:r>
            <a:endParaRPr lang="en-US"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C151B05E-CE0C-44CE-B32A-5A18921FA17A}"/>
              </a:ext>
            </a:extLst>
          </p:cNvPr>
          <p:cNvSpPr>
            <a:spLocks noGrp="1"/>
          </p:cNvSpPr>
          <p:nvPr>
            <p:ph type="title"/>
          </p:nvPr>
        </p:nvSpPr>
        <p:spPr/>
        <p:txBody>
          <a:bodyPr/>
          <a:lstStyle/>
          <a:p>
            <a:r>
              <a:rPr lang="en-US" altLang="en-US" sz="3200" dirty="0" err="1">
                <a:solidFill>
                  <a:srgbClr val="C00000"/>
                </a:solidFill>
                <a:latin typeface="Times New Roman" panose="02020603050405020304" pitchFamily="18" charset="0"/>
                <a:cs typeface="Times New Roman" panose="02020603050405020304" pitchFamily="18" charset="0"/>
              </a:rPr>
              <a:t>Học</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sinh</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chúng</a:t>
            </a:r>
            <a:r>
              <a:rPr lang="en-US" altLang="en-US" sz="3200" dirty="0">
                <a:solidFill>
                  <a:srgbClr val="C00000"/>
                </a:solidFill>
                <a:latin typeface="Times New Roman" panose="02020603050405020304" pitchFamily="18" charset="0"/>
                <a:cs typeface="Times New Roman" panose="02020603050405020304" pitchFamily="18" charset="0"/>
              </a:rPr>
              <a:t> ta </a:t>
            </a:r>
            <a:r>
              <a:rPr lang="en-US" altLang="en-US" sz="3200" dirty="0" err="1">
                <a:solidFill>
                  <a:srgbClr val="C00000"/>
                </a:solidFill>
                <a:latin typeface="Times New Roman" panose="02020603050405020304" pitchFamily="18" charset="0"/>
                <a:cs typeface="Times New Roman" panose="02020603050405020304" pitchFamily="18" charset="0"/>
              </a:rPr>
              <a:t>cần</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phải</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làm</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gì</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để</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giữ</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mình</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không</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sa</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vào</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các</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tệ</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nạn</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xã</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hội</a:t>
            </a:r>
            <a:r>
              <a:rPr lang="en-US" altLang="en-US" sz="3200" dirty="0">
                <a:solidFill>
                  <a:srgbClr val="C00000"/>
                </a:solidFill>
                <a:latin typeface="Times New Roman" panose="02020603050405020304" pitchFamily="18" charset="0"/>
                <a:cs typeface="Times New Roman" panose="02020603050405020304" pitchFamily="18" charset="0"/>
              </a:rPr>
              <a:t>?</a:t>
            </a:r>
          </a:p>
        </p:txBody>
      </p:sp>
      <p:sp>
        <p:nvSpPr>
          <p:cNvPr id="12291" name="Content Placeholder 2">
            <a:extLst>
              <a:ext uri="{FF2B5EF4-FFF2-40B4-BE49-F238E27FC236}">
                <a16:creationId xmlns:a16="http://schemas.microsoft.com/office/drawing/2014/main" xmlns="" id="{C3609BF4-53D1-4742-9A66-CC45AFC2FD4F}"/>
              </a:ext>
            </a:extLst>
          </p:cNvPr>
          <p:cNvSpPr>
            <a:spLocks noGrp="1"/>
          </p:cNvSpPr>
          <p:nvPr>
            <p:ph idx="1"/>
          </p:nvPr>
        </p:nvSpPr>
        <p:spPr>
          <a:xfrm>
            <a:off x="745435" y="2263155"/>
            <a:ext cx="10515600" cy="4351338"/>
          </a:xfrm>
        </p:spPr>
        <p:txBody>
          <a:bodyPr/>
          <a:lstStyle/>
          <a:p>
            <a:pPr marL="0" indent="0">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Phải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dị</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mạnh</a:t>
            </a: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giữ</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giúp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hội</a:t>
            </a: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Tuân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thủ</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đúng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định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pháp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luật</a:t>
            </a: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Tích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cực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tham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hoạt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động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phòng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hội</a:t>
            </a:r>
            <a:r>
              <a:rPr lang="en-US" altLang="en-US" dirty="0">
                <a:latin typeface="Times New Roman" panose="02020603050405020304" pitchFamily="18" charset="0"/>
                <a:cs typeface="Times New Roman" panose="02020603050405020304" pitchFamily="18" charset="0"/>
              </a:rPr>
              <a:t>  do </a:t>
            </a:r>
            <a:r>
              <a:rPr lang="en-US" altLang="en-US" dirty="0" err="1">
                <a:latin typeface="Times New Roman" panose="02020603050405020304" pitchFamily="18" charset="0"/>
                <a:cs typeface="Times New Roman" panose="02020603050405020304" pitchFamily="18" charset="0"/>
              </a:rPr>
              <a:t>nhà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trường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địa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phương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tổ</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chức</a:t>
            </a:r>
            <a:endParaRPr lang="en-US" alt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xmlns="" id="{F01E1259-6DF0-44F3-879F-D05DAA693649}"/>
              </a:ext>
            </a:extLst>
          </p:cNvPr>
          <p:cNvSpPr txBox="1">
            <a:spLocks/>
          </p:cNvSpPr>
          <p:nvPr/>
        </p:nvSpPr>
        <p:spPr>
          <a:xfrm>
            <a:off x="838200" y="12704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dirty="0">
                <a:solidFill>
                  <a:srgbClr val="7030A0"/>
                </a:solidFill>
                <a:latin typeface="Times New Roman" panose="02020603050405020304" pitchFamily="18" charset="0"/>
                <a:cs typeface="Times New Roman" panose="02020603050405020304" pitchFamily="18" charset="0"/>
              </a:rPr>
              <a:t>4. </a:t>
            </a:r>
            <a:r>
              <a:rPr lang="en-US" altLang="en-US" sz="4000" dirty="0" err="1">
                <a:solidFill>
                  <a:srgbClr val="7030A0"/>
                </a:solidFill>
                <a:latin typeface="Times New Roman" panose="02020603050405020304" pitchFamily="18" charset="0"/>
                <a:cs typeface="Times New Roman" panose="02020603050405020304" pitchFamily="18" charset="0"/>
              </a:rPr>
              <a:t>Trách</a:t>
            </a:r>
            <a:r>
              <a:rPr lang="en-US" altLang="en-US" sz="4000" dirty="0">
                <a:solidFill>
                  <a:srgbClr val="7030A0"/>
                </a:solidFill>
                <a:latin typeface="Times New Roman" panose="02020603050405020304" pitchFamily="18" charset="0"/>
                <a:cs typeface="Times New Roman" panose="02020603050405020304" pitchFamily="18" charset="0"/>
              </a:rPr>
              <a:t> </a:t>
            </a:r>
            <a:r>
              <a:rPr lang="en-US" altLang="en-US" sz="4000" dirty="0" err="1">
                <a:solidFill>
                  <a:srgbClr val="7030A0"/>
                </a:solidFill>
                <a:latin typeface="Times New Roman" panose="02020603050405020304" pitchFamily="18" charset="0"/>
                <a:cs typeface="Times New Roman" panose="02020603050405020304" pitchFamily="18" charset="0"/>
              </a:rPr>
              <a:t>nhiệm</a:t>
            </a:r>
            <a:r>
              <a:rPr lang="en-US" altLang="en-US" sz="4000" dirty="0">
                <a:solidFill>
                  <a:srgbClr val="7030A0"/>
                </a:solidFill>
                <a:latin typeface="Times New Roman" panose="02020603050405020304" pitchFamily="18" charset="0"/>
                <a:cs typeface="Times New Roman" panose="02020603050405020304" pitchFamily="18" charset="0"/>
              </a:rPr>
              <a:t> </a:t>
            </a:r>
            <a:r>
              <a:rPr lang="en-US" altLang="en-US" sz="4000" dirty="0" err="1">
                <a:solidFill>
                  <a:srgbClr val="7030A0"/>
                </a:solidFill>
                <a:latin typeface="Times New Roman" panose="02020603050405020304" pitchFamily="18" charset="0"/>
                <a:cs typeface="Times New Roman" panose="02020603050405020304" pitchFamily="18" charset="0"/>
              </a:rPr>
              <a:t>của</a:t>
            </a:r>
            <a:r>
              <a:rPr lang="en-US" altLang="en-US" sz="4000" dirty="0">
                <a:solidFill>
                  <a:srgbClr val="7030A0"/>
                </a:solidFill>
                <a:latin typeface="Times New Roman" panose="02020603050405020304" pitchFamily="18" charset="0"/>
                <a:cs typeface="Times New Roman" panose="02020603050405020304" pitchFamily="18" charset="0"/>
              </a:rPr>
              <a:t> </a:t>
            </a:r>
            <a:r>
              <a:rPr lang="en-US" altLang="en-US" sz="4000" dirty="0" err="1">
                <a:solidFill>
                  <a:srgbClr val="7030A0"/>
                </a:solidFill>
                <a:latin typeface="Times New Roman" panose="02020603050405020304" pitchFamily="18" charset="0"/>
                <a:cs typeface="Times New Roman" panose="02020603050405020304" pitchFamily="18" charset="0"/>
              </a:rPr>
              <a:t>học</a:t>
            </a:r>
            <a:r>
              <a:rPr lang="en-US" altLang="en-US" sz="4000" dirty="0">
                <a:solidFill>
                  <a:srgbClr val="7030A0"/>
                </a:solidFill>
                <a:latin typeface="Times New Roman" panose="02020603050405020304" pitchFamily="18" charset="0"/>
                <a:cs typeface="Times New Roman" panose="02020603050405020304" pitchFamily="18" charset="0"/>
              </a:rPr>
              <a:t> </a:t>
            </a:r>
            <a:r>
              <a:rPr lang="en-US" altLang="en-US" sz="4000" dirty="0" err="1">
                <a:solidFill>
                  <a:srgbClr val="7030A0"/>
                </a:solidFill>
                <a:latin typeface="Times New Roman" panose="02020603050405020304" pitchFamily="18" charset="0"/>
                <a:cs typeface="Times New Roman" panose="02020603050405020304" pitchFamily="18" charset="0"/>
              </a:rPr>
              <a:t>sinh</a:t>
            </a:r>
            <a:endParaRPr lang="en-US" altLang="en-US" sz="40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1">
                                            <p:txEl>
                                              <p:pRg st="0" end="0"/>
                                            </p:txEl>
                                          </p:spTgt>
                                        </p:tgtEl>
                                        <p:attrNameLst>
                                          <p:attrName>style.visibility</p:attrName>
                                        </p:attrNameLst>
                                      </p:cBhvr>
                                      <p:to>
                                        <p:strVal val="visible"/>
                                      </p:to>
                                    </p:set>
                                    <p:animEffect transition="in" filter="fade">
                                      <p:cBhvr>
                                        <p:cTn id="22" dur="500"/>
                                        <p:tgtEl>
                                          <p:spTgt spid="1229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291">
                                            <p:txEl>
                                              <p:pRg st="1" end="1"/>
                                            </p:txEl>
                                          </p:spTgt>
                                        </p:tgtEl>
                                        <p:attrNameLst>
                                          <p:attrName>style.visibility</p:attrName>
                                        </p:attrNameLst>
                                      </p:cBhvr>
                                      <p:to>
                                        <p:strVal val="visible"/>
                                      </p:to>
                                    </p:set>
                                    <p:animEffect transition="in" filter="fade">
                                      <p:cBhvr>
                                        <p:cTn id="25" dur="500"/>
                                        <p:tgtEl>
                                          <p:spTgt spid="12291">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291">
                                            <p:txEl>
                                              <p:pRg st="2" end="2"/>
                                            </p:txEl>
                                          </p:spTgt>
                                        </p:tgtEl>
                                        <p:attrNameLst>
                                          <p:attrName>style.visibility</p:attrName>
                                        </p:attrNameLst>
                                      </p:cBhvr>
                                      <p:to>
                                        <p:strVal val="visible"/>
                                      </p:to>
                                    </p:set>
                                    <p:animEffect transition="in" filter="fade">
                                      <p:cBhvr>
                                        <p:cTn id="28" dur="500"/>
                                        <p:tgtEl>
                                          <p:spTgt spid="12291">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Effect transition="in" filter="fade">
                                      <p:cBhvr>
                                        <p:cTn id="31"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ED402-AD21-431F-BB7C-111D643F68DC}"/>
              </a:ext>
            </a:extLst>
          </p:cNvPr>
          <p:cNvSpPr>
            <a:spLocks noGrp="1"/>
          </p:cNvSpPr>
          <p:nvPr>
            <p:ph type="title"/>
          </p:nvPr>
        </p:nvSpPr>
        <p:spPr>
          <a:xfrm>
            <a:off x="1981200" y="274638"/>
            <a:ext cx="8229600" cy="2849562"/>
          </a:xfrm>
        </p:spPr>
        <p:txBody>
          <a:bodyPr rtlCol="0">
            <a:normAutofit fontScale="90000"/>
          </a:bodyPr>
          <a:lstStyle/>
          <a:p>
            <a:pPr>
              <a:defRPr/>
            </a:pPr>
            <a:r>
              <a:rPr lang="vi-VN" sz="3200" dirty="0">
                <a:solidFill>
                  <a:srgbClr val="C00000"/>
                </a:solidFill>
                <a:cs typeface="Times New Roman" pitchFamily="18" charset="0"/>
              </a:rPr>
              <a:t>Em sẽ làm gì trong những tình huống sau :</a:t>
            </a:r>
            <a:br>
              <a:rPr lang="vi-VN" sz="3200" dirty="0">
                <a:solidFill>
                  <a:srgbClr val="C00000"/>
                </a:solidFill>
                <a:cs typeface="Times New Roman" pitchFamily="18" charset="0"/>
              </a:rPr>
            </a:br>
            <a:r>
              <a:rPr lang="vi-VN" sz="3200" dirty="0">
                <a:solidFill>
                  <a:srgbClr val="C00000"/>
                </a:solidFill>
                <a:cs typeface="Times New Roman" pitchFamily="18" charset="0"/>
              </a:rPr>
              <a:t/>
            </a:r>
            <a:br>
              <a:rPr lang="vi-VN" sz="3200" dirty="0">
                <a:solidFill>
                  <a:srgbClr val="C00000"/>
                </a:solidFill>
                <a:cs typeface="Times New Roman" pitchFamily="18" charset="0"/>
              </a:rPr>
            </a:br>
            <a:r>
              <a:rPr lang="vi-VN" sz="3200" dirty="0">
                <a:cs typeface="Times New Roman" pitchFamily="18" charset="0"/>
              </a:rPr>
              <a:t>a) Một người bạn rủ em vào quán chơi điện tử ăn tiền</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vi-VN" sz="3200" dirty="0">
                <a:cs typeface="Times New Roman" pitchFamily="18" charset="0"/>
              </a:rPr>
              <a:t>b) Một người rủ em đi hít thử hê-rô-in ;</a:t>
            </a:r>
            <a:br>
              <a:rPr lang="vi-VN" sz="3200" dirty="0">
                <a:cs typeface="Times New Roman" pitchFamily="18" charset="0"/>
              </a:rPr>
            </a:br>
            <a:r>
              <a:rPr lang="vi-VN" sz="3200" dirty="0">
                <a:cs typeface="Times New Roman" pitchFamily="18" charset="0"/>
              </a:rPr>
              <a:t>c) Một người nhờ em mang hộ gói đồ đến địa điểm nào đó.</a:t>
            </a:r>
            <a:endParaRPr lang="en-US" sz="3200"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2110E33E-E7F1-4C7E-A884-FE31025F5B73}"/>
              </a:ext>
            </a:extLst>
          </p:cNvPr>
          <p:cNvSpPr>
            <a:spLocks noGrp="1"/>
          </p:cNvSpPr>
          <p:nvPr>
            <p:ph idx="1"/>
          </p:nvPr>
        </p:nvSpPr>
        <p:spPr>
          <a:xfrm>
            <a:off x="1981200" y="3733801"/>
            <a:ext cx="8229600" cy="2392363"/>
          </a:xfrm>
        </p:spPr>
        <p:txBody>
          <a:bodyPr rtlCol="0">
            <a:normAutofit fontScale="47500" lnSpcReduction="20000"/>
          </a:bodyPr>
          <a:lstStyle/>
          <a:p>
            <a:pPr marL="0" indent="0">
              <a:buNone/>
              <a:defRPr/>
            </a:pPr>
            <a:r>
              <a:rPr lang="vi-VN" dirty="0">
                <a:latin typeface="Times New Roman" pitchFamily="18" charset="0"/>
                <a:cs typeface="Times New Roman" pitchFamily="18" charset="0"/>
              </a:rPr>
              <a:t> </a:t>
            </a:r>
            <a:r>
              <a:rPr lang="vi-VN" sz="5100" dirty="0">
                <a:solidFill>
                  <a:schemeClr val="tx2"/>
                </a:solidFill>
                <a:latin typeface="Times New Roman" pitchFamily="18" charset="0"/>
                <a:cs typeface="Times New Roman" pitchFamily="18" charset="0"/>
              </a:rPr>
              <a:t>Trước hết em sẽ kiên quyết từ chối tất cả ba tình huống trên.</a:t>
            </a:r>
          </a:p>
          <a:p>
            <a:pPr>
              <a:defRPr/>
            </a:pPr>
            <a:endParaRPr lang="vi-VN" sz="5100" dirty="0">
              <a:solidFill>
                <a:schemeClr val="tx2"/>
              </a:solidFill>
              <a:latin typeface="Times New Roman" pitchFamily="18" charset="0"/>
              <a:cs typeface="Times New Roman" pitchFamily="18" charset="0"/>
            </a:endParaRPr>
          </a:p>
          <a:p>
            <a:pPr marL="0" indent="0">
              <a:buNone/>
              <a:defRPr/>
            </a:pPr>
            <a:r>
              <a:rPr lang="vi-VN" sz="5100" dirty="0">
                <a:solidFill>
                  <a:schemeClr val="tx2"/>
                </a:solidFill>
                <a:latin typeface="Times New Roman" pitchFamily="18" charset="0"/>
                <a:cs typeface="Times New Roman" pitchFamily="18" charset="0"/>
              </a:rPr>
              <a:t> Khuyên bạn không nên chơi điện tử ăn tiền vì đó cũng là một hình thức đánh bạc.</a:t>
            </a:r>
          </a:p>
          <a:p>
            <a:pPr>
              <a:defRPr/>
            </a:pPr>
            <a:endParaRPr lang="vi-VN" sz="5100" dirty="0">
              <a:solidFill>
                <a:schemeClr val="tx2"/>
              </a:solidFill>
              <a:latin typeface="Times New Roman" pitchFamily="18" charset="0"/>
              <a:cs typeface="Times New Roman" pitchFamily="18" charset="0"/>
            </a:endParaRPr>
          </a:p>
          <a:p>
            <a:pPr marL="0" indent="0">
              <a:buNone/>
              <a:defRPr/>
            </a:pPr>
            <a:r>
              <a:rPr lang="vi-VN" sz="5100" dirty="0">
                <a:solidFill>
                  <a:schemeClr val="tx2"/>
                </a:solidFill>
                <a:latin typeface="Times New Roman" pitchFamily="18" charset="0"/>
                <a:cs typeface="Times New Roman" pitchFamily="18" charset="0"/>
              </a:rPr>
              <a:t>Em sẽ báo với các chú công an để kịp thời can thiệp</a:t>
            </a:r>
          </a:p>
          <a:p>
            <a:pPr>
              <a:defRPr/>
            </a:pPr>
            <a:endParaRPr lang="vi-VN" sz="5100" dirty="0">
              <a:solidFill>
                <a:schemeClr val="tx2"/>
              </a:solidFill>
              <a:latin typeface="Times New Roman" pitchFamily="18" charset="0"/>
              <a:cs typeface="Times New Roman" pitchFamily="18" charset="0"/>
            </a:endParaRPr>
          </a:p>
          <a:p>
            <a:pPr>
              <a:defRPr/>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93A9E1AC-D08B-46CF-A8B8-235DCF6701D6}"/>
              </a:ext>
            </a:extLst>
          </p:cNvPr>
          <p:cNvSpPr>
            <a:spLocks noGrp="1"/>
          </p:cNvSpPr>
          <p:nvPr>
            <p:ph type="title"/>
          </p:nvPr>
        </p:nvSpPr>
        <p:spPr>
          <a:xfrm>
            <a:off x="2043113" y="0"/>
            <a:ext cx="8229600" cy="1143000"/>
          </a:xfrm>
        </p:spPr>
        <p:txBody>
          <a:bodyPr/>
          <a:lstStyle/>
          <a:p>
            <a:r>
              <a:rPr lang="en-US" altLang="en-US" sz="3200">
                <a:latin typeface="Times New Roman" panose="02020603050405020304" pitchFamily="18" charset="0"/>
                <a:cs typeface="Times New Roman" panose="02020603050405020304" pitchFamily="18" charset="0"/>
              </a:rPr>
              <a:t>Tình huống</a:t>
            </a:r>
          </a:p>
        </p:txBody>
      </p:sp>
      <p:sp>
        <p:nvSpPr>
          <p:cNvPr id="3" name="Content Placeholder 2">
            <a:extLst>
              <a:ext uri="{FF2B5EF4-FFF2-40B4-BE49-F238E27FC236}">
                <a16:creationId xmlns:a16="http://schemas.microsoft.com/office/drawing/2014/main" xmlns="" id="{B000A300-0602-48F7-AB64-74D0C4C88E29}"/>
              </a:ext>
            </a:extLst>
          </p:cNvPr>
          <p:cNvSpPr>
            <a:spLocks noGrp="1"/>
          </p:cNvSpPr>
          <p:nvPr>
            <p:ph idx="1"/>
          </p:nvPr>
        </p:nvSpPr>
        <p:spPr>
          <a:xfrm>
            <a:off x="1828800" y="914400"/>
            <a:ext cx="8229600" cy="2971800"/>
          </a:xfrm>
        </p:spPr>
        <p:txBody>
          <a:bodyPr rtlCol="0">
            <a:normAutofit lnSpcReduction="10000"/>
          </a:bodyPr>
          <a:lstStyle/>
          <a:p>
            <a:pPr marL="0" indent="0">
              <a:buNone/>
              <a:defRPr/>
            </a:pPr>
            <a:r>
              <a:rPr lang="vi-VN" sz="2300" dirty="0">
                <a:latin typeface="Times New Roman" pitchFamily="18" charset="0"/>
                <a:cs typeface="Times New Roman" pitchFamily="18" charset="0"/>
              </a:rPr>
              <a:t>Hoàng đã trót dùng tiền học phí mẹ cho để chơi điện tử. Hoàng đang lo lắng không biết làm thế nào thì bà hàng nước ở gần nhà dụ dỗ Hoàng mang một túi nhỏ đựng hê-rô-in đi giao cho một người hộ bà, bà sẽ cho tiền đóng học phí và không nói gì với mẹ Hoàng.</a:t>
            </a:r>
            <a:endParaRPr lang="en-US" sz="2300" dirty="0">
              <a:latin typeface="Times New Roman" pitchFamily="18" charset="0"/>
              <a:cs typeface="Times New Roman" pitchFamily="18" charset="0"/>
            </a:endParaRPr>
          </a:p>
          <a:p>
            <a:pPr marL="0" indent="0">
              <a:buNone/>
              <a:defRPr/>
            </a:pPr>
            <a:r>
              <a:rPr lang="vi-VN" sz="2300" dirty="0">
                <a:latin typeface="Times New Roman" pitchFamily="18" charset="0"/>
                <a:cs typeface="Times New Roman" pitchFamily="18" charset="0"/>
              </a:rPr>
              <a:t>Hoàng tự nhủ : "Làm theo lời bà hàng nước cũng được, còn hơn là bị mẹ mắng ; với lại mình chỉ làm một lần này thôi, không bao giờ làm như thế nữa".</a:t>
            </a:r>
          </a:p>
          <a:p>
            <a:pPr marL="0" indent="0">
              <a:buNone/>
              <a:defRPr/>
            </a:pPr>
            <a:r>
              <a:rPr lang="vi-VN" sz="2300" dirty="0">
                <a:solidFill>
                  <a:srgbClr val="C00000"/>
                </a:solidFill>
                <a:latin typeface="Times New Roman" pitchFamily="18" charset="0"/>
                <a:cs typeface="Times New Roman" pitchFamily="18" charset="0"/>
              </a:rPr>
              <a:t>Theo em, ý nghĩ của Hoàng đúng hay sai ? Nếu em là Hoàng, em sẽ làm gì ?</a:t>
            </a:r>
          </a:p>
          <a:p>
            <a:pPr>
              <a:defRPr/>
            </a:pPr>
            <a:endParaRPr lang="vi-VN" sz="2000" dirty="0">
              <a:latin typeface="Times New Roman" pitchFamily="18" charset="0"/>
              <a:cs typeface="Times New Roman" pitchFamily="18" charset="0"/>
            </a:endParaRPr>
          </a:p>
          <a:p>
            <a:pPr>
              <a:defRPr/>
            </a:pPr>
            <a:endParaRPr lang="en-US" sz="2000" dirty="0">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xmlns="" id="{516DA940-E794-4EE8-A63B-1BAE714115CD}"/>
              </a:ext>
            </a:extLst>
          </p:cNvPr>
          <p:cNvSpPr/>
          <p:nvPr/>
        </p:nvSpPr>
        <p:spPr>
          <a:xfrm>
            <a:off x="1676400" y="3733800"/>
            <a:ext cx="8763000" cy="289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a:solidFill>
                  <a:schemeClr val="tx2"/>
                </a:solidFill>
                <a:latin typeface="Times New Roman" pitchFamily="18" charset="0"/>
                <a:cs typeface="Times New Roman" pitchFamily="18" charset="0"/>
              </a:rPr>
              <a:t>-</a:t>
            </a:r>
            <a:r>
              <a:rPr lang="vi-VN" sz="2000">
                <a:solidFill>
                  <a:schemeClr val="tx2"/>
                </a:solidFill>
                <a:latin typeface="Times New Roman" pitchFamily="18" charset="0"/>
                <a:cs typeface="Times New Roman" pitchFamily="18" charset="0"/>
              </a:rPr>
              <a:t>Theo em, ý nghĩ của Hoàng là sai; bởi vì có thể khẳng định túi nhỏ chứa bên trong những thứ phạm pháp. Vì thế, bà hàng nước mới đưa tiền dụ dỗ Hoàng, như vậy Hoàng đã tiếp tay, đồng lõa với bà hàng nước làm những điều trái với pháp luật .</a:t>
            </a:r>
            <a:endParaRPr lang="en-US" sz="2000">
              <a:solidFill>
                <a:schemeClr val="tx2"/>
              </a:solidFill>
              <a:latin typeface="Times New Roman" pitchFamily="18" charset="0"/>
              <a:cs typeface="Times New Roman" pitchFamily="18" charset="0"/>
            </a:endParaRPr>
          </a:p>
          <a:p>
            <a:pPr>
              <a:defRPr/>
            </a:pPr>
            <a:endParaRPr lang="en-US" sz="2000">
              <a:solidFill>
                <a:schemeClr val="tx2"/>
              </a:solidFill>
              <a:latin typeface="Times New Roman" pitchFamily="18" charset="0"/>
              <a:cs typeface="Times New Roman" pitchFamily="18" charset="0"/>
            </a:endParaRPr>
          </a:p>
          <a:p>
            <a:pPr>
              <a:defRPr/>
            </a:pPr>
            <a:r>
              <a:rPr lang="en-US" sz="2000">
                <a:solidFill>
                  <a:schemeClr val="tx2"/>
                </a:solidFill>
                <a:latin typeface="Times New Roman" pitchFamily="18" charset="0"/>
                <a:cs typeface="Times New Roman" pitchFamily="18" charset="0"/>
              </a:rPr>
              <a:t>- </a:t>
            </a:r>
            <a:r>
              <a:rPr lang="vi-VN" sz="2000">
                <a:solidFill>
                  <a:schemeClr val="tx2"/>
                </a:solidFill>
                <a:latin typeface="Times New Roman" pitchFamily="18" charset="0"/>
                <a:cs typeface="Times New Roman" pitchFamily="18" charset="0"/>
              </a:rPr>
              <a:t>Nếu em là Hoàng: em sẽ nói thật với mẹ. thành thật xin lỗi mẹ và hứa từ nay không bao giờ lấy tiền của mẹ cho đóng học phí để đi chơi điện tử nữa</a:t>
            </a:r>
            <a:endParaRPr lang="en-US" sz="2000">
              <a:solidFill>
                <a:schemeClr val="tx2"/>
              </a:solidFill>
              <a:latin typeface="Times New Roman" pitchFamily="18" charset="0"/>
              <a:cs typeface="Times New Roman" pitchFamily="18" charset="0"/>
            </a:endParaRPr>
          </a:p>
          <a:p>
            <a:pPr>
              <a:defRPr/>
            </a:pPr>
            <a:endParaRPr lang="en-US">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8329" y="769258"/>
            <a:ext cx="10515600" cy="1385888"/>
          </a:xfrm>
        </p:spPr>
        <p:txBody>
          <a:bodyPr>
            <a:normAutofit/>
          </a:bodyPr>
          <a:lstStyle/>
          <a:p>
            <a:r>
              <a:rPr lang="en-US" sz="4000" b="1" dirty="0" err="1">
                <a:latin typeface="Times New Roman" panose="02020603050405020304" pitchFamily="18" charset="0"/>
                <a:cs typeface="Times New Roman" panose="02020603050405020304" pitchFamily="18" charset="0"/>
              </a:rPr>
              <a:t>Điều</a:t>
            </a:r>
            <a:r>
              <a:rPr lang="en-US" sz="4000" b="1" dirty="0">
                <a:latin typeface="Times New Roman" panose="02020603050405020304" pitchFamily="18" charset="0"/>
                <a:cs typeface="Times New Roman" panose="02020603050405020304" pitchFamily="18" charset="0"/>
              </a:rPr>
              <a:t> 321 </a:t>
            </a:r>
            <a:r>
              <a:rPr lang="en-US" sz="4000" dirty="0" err="1">
                <a:latin typeface="Times New Roman" panose="02020603050405020304" pitchFamily="18" charset="0"/>
                <a:cs typeface="Times New Roman" panose="02020603050405020304" pitchFamily="18" charset="0"/>
              </a:rPr>
              <a:t>Bộ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2015, </a:t>
            </a:r>
            <a:r>
              <a:rPr lang="en-US" sz="4000" dirty="0" err="1">
                <a:latin typeface="Times New Roman" panose="02020603050405020304" pitchFamily="18" charset="0"/>
                <a:cs typeface="Times New Roman" panose="02020603050405020304" pitchFamily="18" charset="0"/>
              </a:rPr>
              <a:t>sửa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bổ</a:t>
            </a:r>
            <a:r>
              <a:rPr lang="en-US" sz="4000" dirty="0">
                <a:latin typeface="Times New Roman" panose="02020603050405020304" pitchFamily="18" charset="0"/>
                <a:cs typeface="Times New Roman" panose="02020603050405020304" pitchFamily="18" charset="0"/>
              </a:rPr>
              <a:t> sung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 2017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bạc</a:t>
            </a:r>
            <a:r>
              <a:rPr lang="en-US" sz="4000"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778329" y="2155146"/>
            <a:ext cx="10515600" cy="3070225"/>
          </a:xfrm>
        </p:spPr>
        <p:txBody>
          <a:bodyPr>
            <a:noAutofit/>
          </a:bodyPr>
          <a:lstStyle/>
          <a:p>
            <a:pPr marL="0" indent="0" algn="just">
              <a:buNone/>
            </a:pPr>
            <a:r>
              <a:rPr lang="vi-VN" sz="4000" dirty="0">
                <a:latin typeface="+mj-lt"/>
                <a:cs typeface="Times New Roman" panose="02020603050405020304" pitchFamily="18" charset="0"/>
              </a:rPr>
              <a:t>Người nào đánh bạc trái phép </a:t>
            </a:r>
            <a:r>
              <a:rPr lang="vi-VN" sz="4000" b="1" dirty="0">
                <a:solidFill>
                  <a:srgbClr val="FF0000"/>
                </a:solidFill>
                <a:latin typeface="+mj-lt"/>
                <a:cs typeface="Times New Roman" panose="02020603050405020304" pitchFamily="18" charset="0"/>
              </a:rPr>
              <a:t>dưới bất kỳ hình thức nào được thua bằng tiền hay hiện vật trị</a:t>
            </a:r>
            <a:r>
              <a:rPr lang="vi-VN" sz="4000" dirty="0">
                <a:latin typeface="+mj-lt"/>
                <a:cs typeface="Times New Roman" panose="02020603050405020304" pitchFamily="18" charset="0"/>
              </a:rPr>
              <a:t> giá từ 5.000.000 đồng đến dưới 50.000.000 đồng hoặc dưới 5.000.000 đồng nhưng đã bị xử phạt </a:t>
            </a:r>
            <a:r>
              <a:rPr lang="vi-VN" sz="4000" dirty="0">
                <a:latin typeface="+mj-lt"/>
                <a:cs typeface="Times New Roman" panose="02020603050405020304" pitchFamily="18" charset="0"/>
                <a:hlinkClick r:id="rId3" tooltip="vi phạm hành chính"/>
              </a:rPr>
              <a:t>vi phạm hành chính</a:t>
            </a:r>
            <a:r>
              <a:rPr lang="vi-VN" sz="4000" dirty="0">
                <a:latin typeface="+mj-lt"/>
                <a:cs typeface="Times New Roman" panose="02020603050405020304" pitchFamily="18" charset="0"/>
              </a:rPr>
              <a:t> về hành vi này</a:t>
            </a:r>
            <a:r>
              <a:rPr lang="en-US" sz="4000" dirty="0">
                <a:latin typeface="+mj-lt"/>
                <a:cs typeface="Times New Roman" panose="02020603050405020304" pitchFamily="18" charset="0"/>
              </a:rPr>
              <a:t>….</a:t>
            </a:r>
            <a:r>
              <a:rPr lang="en-US" sz="4000" dirty="0"/>
              <a:t> </a:t>
            </a:r>
            <a:r>
              <a:rPr lang="en-US" sz="4000" dirty="0" err="1">
                <a:latin typeface="Times New Roman" panose="02020603050405020304" pitchFamily="18" charset="0"/>
                <a:cs typeface="Times New Roman" panose="02020603050405020304" pitchFamily="18" charset="0"/>
              </a:rPr>
              <a:t>thì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03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06 </a:t>
            </a:r>
            <a:r>
              <a:rPr lang="en-US" sz="4000" dirty="0" err="1">
                <a:latin typeface="Times New Roman" panose="02020603050405020304" pitchFamily="18" charset="0"/>
                <a:cs typeface="Times New Roman" panose="02020603050405020304" pitchFamily="18" charset="0"/>
              </a:rPr>
              <a:t>tháng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03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a:t>
            </a:r>
          </a:p>
        </p:txBody>
      </p:sp>
      <p:sp>
        <p:nvSpPr>
          <p:cNvPr id="4" name="Title 1"/>
          <p:cNvSpPr txBox="1">
            <a:spLocks/>
          </p:cNvSpPr>
          <p:nvPr/>
        </p:nvSpPr>
        <p:spPr>
          <a:xfrm>
            <a:off x="547007" y="-195716"/>
            <a:ext cx="10515600" cy="1385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Times New Roman" panose="02020603050405020304" pitchFamily="18" charset="0"/>
                <a:cs typeface="Times New Roman" panose="02020603050405020304" pitchFamily="18" charset="0"/>
              </a:rPr>
              <a:t>GÓC LUẬT</a:t>
            </a:r>
          </a:p>
        </p:txBody>
      </p:sp>
    </p:spTree>
    <p:extLst>
      <p:ext uri="{BB962C8B-B14F-4D97-AF65-F5344CB8AC3E}">
        <p14:creationId xmlns:p14="http://schemas.microsoft.com/office/powerpoint/2010/main" val="183039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829" y="1811109"/>
            <a:ext cx="11524342" cy="4430033"/>
          </a:xfrm>
        </p:spPr>
        <p:txBody>
          <a:bodyPr>
            <a:normAutofit/>
          </a:bodyPr>
          <a:lstStyle/>
          <a:p>
            <a:pPr marL="0" indent="0" algn="just">
              <a:buNone/>
            </a:pPr>
            <a:r>
              <a:rPr lang="vi-VN" sz="3600" dirty="0">
                <a:latin typeface="Times New Roman" panose="02020603050405020304" pitchFamily="18" charset="0"/>
                <a:cs typeface="Times New Roman" panose="02020603050405020304" pitchFamily="18" charset="0"/>
              </a:rPr>
              <a:t>Trường hợp </a:t>
            </a:r>
            <a:r>
              <a:rPr lang="vi-VN" sz="3600" b="1" dirty="0">
                <a:solidFill>
                  <a:srgbClr val="FF0000"/>
                </a:solidFill>
                <a:latin typeface="Times New Roman" panose="02020603050405020304" pitchFamily="18" charset="0"/>
                <a:cs typeface="Times New Roman" panose="02020603050405020304" pitchFamily="18" charset="0"/>
              </a:rPr>
              <a:t>tổng số tiền, giá trị hiện vật dùng đánh bạc </a:t>
            </a:r>
            <a:r>
              <a:rPr lang="vi-VN" sz="3600" dirty="0">
                <a:latin typeface="Times New Roman" panose="02020603050405020304" pitchFamily="18" charset="0"/>
                <a:cs typeface="Times New Roman" panose="02020603050405020304" pitchFamily="18" charset="0"/>
              </a:rPr>
              <a:t>của từng lần đánh bạc đều dưới mức tối thiểu để truy cứu trách nhiệm hình sự (</a:t>
            </a:r>
            <a:r>
              <a:rPr lang="vi-VN" sz="3600" b="1" dirty="0">
                <a:solidFill>
                  <a:srgbClr val="FF0000"/>
                </a:solidFill>
                <a:latin typeface="Times New Roman" panose="02020603050405020304" pitchFamily="18" charset="0"/>
                <a:cs typeface="Times New Roman" panose="02020603050405020304" pitchFamily="18" charset="0"/>
              </a:rPr>
              <a:t>dưới 5.000.000 đồng</a:t>
            </a:r>
            <a:r>
              <a:rPr lang="vi-VN" sz="3600" dirty="0">
                <a:latin typeface="Times New Roman" panose="02020603050405020304" pitchFamily="18" charset="0"/>
                <a:cs typeface="Times New Roman" panose="02020603050405020304" pitchFamily="18" charset="0"/>
              </a:rPr>
              <a:t>) và không thuộc một trong các trường hợp khác để truy cứu trách nhiệm hình sự (đã bị kết án về tội này hoặc tội quy định tại Điều 322 của Bộ luật hình sự, chưa được xoá án tích mà còn vi phạm) </a:t>
            </a:r>
            <a:r>
              <a:rPr lang="vi-VN" sz="3600" b="1" dirty="0">
                <a:solidFill>
                  <a:srgbClr val="FF0000"/>
                </a:solidFill>
                <a:latin typeface="Times New Roman" panose="02020603050405020304" pitchFamily="18" charset="0"/>
                <a:cs typeface="Times New Roman" panose="02020603050405020304" pitchFamily="18" charset="0"/>
              </a:rPr>
              <a:t>thì người đánh bạc không phải chịu trách nhiệm hình sự về tội Đánh bạc</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 name="Title 1"/>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Times New Roman" panose="02020603050405020304" pitchFamily="18" charset="0"/>
                <a:cs typeface="Times New Roman" panose="02020603050405020304" pitchFamily="18" charset="0"/>
              </a:rPr>
              <a:t>GÓC LUẬT</a:t>
            </a:r>
          </a:p>
        </p:txBody>
      </p:sp>
    </p:spTree>
    <p:extLst>
      <p:ext uri="{BB962C8B-B14F-4D97-AF65-F5344CB8AC3E}">
        <p14:creationId xmlns:p14="http://schemas.microsoft.com/office/powerpoint/2010/main" val="1621141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6400800" cy="1962150"/>
          </a:xfrm>
        </p:spPr>
        <p:txBody>
          <a:bodyPr>
            <a:noAutofit/>
          </a:bodyPr>
          <a:lstStyle/>
          <a:p>
            <a:pPr algn="just"/>
            <a:r>
              <a:rPr lang="en-US" dirty="0">
                <a:latin typeface="Times New Roman" panose="02020603050405020304" pitchFamily="18" charset="0"/>
                <a:cs typeface="Times New Roman" panose="02020603050405020304" pitchFamily="18" charset="0"/>
              </a:rPr>
              <a:t>Theo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P, H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phạm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phạm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106" y="2389040"/>
            <a:ext cx="5926587" cy="3783160"/>
          </a:xfrm>
        </p:spPr>
      </p:pic>
      <p:pic>
        <p:nvPicPr>
          <p:cNvPr id="6"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29012"/>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13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0050" y="-190499"/>
            <a:ext cx="10515600" cy="933450"/>
          </a:xfrm>
        </p:spPr>
        <p:txBody>
          <a:bodyPr>
            <a:normAutofit/>
          </a:bodyPr>
          <a:lstStyle/>
          <a:p>
            <a:pPr algn="ctr"/>
            <a:r>
              <a:rPr lang="en-US" sz="4000" b="1" dirty="0">
                <a:latin typeface="Times New Roman" panose="02020603050405020304" pitchFamily="18" charset="0"/>
                <a:cs typeface="Times New Roman" panose="02020603050405020304" pitchFamily="18" charset="0"/>
              </a:rPr>
              <a:t>ĐÁP ÁN</a:t>
            </a:r>
          </a:p>
        </p:txBody>
      </p:sp>
      <p:sp>
        <p:nvSpPr>
          <p:cNvPr id="3" name="Content Placeholder 2"/>
          <p:cNvSpPr>
            <a:spLocks noGrp="1"/>
          </p:cNvSpPr>
          <p:nvPr>
            <p:ph idx="1"/>
          </p:nvPr>
        </p:nvSpPr>
        <p:spPr>
          <a:xfrm>
            <a:off x="6191250" y="609600"/>
            <a:ext cx="5810250" cy="6057900"/>
          </a:xfrm>
        </p:spPr>
        <p:txBody>
          <a:bodyPr>
            <a:normAutofit fontScale="92500" lnSpcReduction="10000"/>
          </a:bodyPr>
          <a:lstStyle/>
          <a:p>
            <a:r>
              <a:rPr lang="en-US" sz="4000" dirty="0">
                <a:latin typeface="Times New Roman" panose="02020603050405020304" pitchFamily="18" charset="0"/>
                <a:cs typeface="Times New Roman" panose="02020603050405020304" pitchFamily="18" charset="0"/>
              </a:rPr>
              <a:t>P, H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đều</a:t>
            </a:r>
            <a:r>
              <a:rPr lang="en-US" sz="4000" dirty="0">
                <a:latin typeface="Times New Roman" panose="02020603050405020304" pitchFamily="18" charset="0"/>
                <a:cs typeface="Times New Roman" panose="02020603050405020304" pitchFamily="18" charset="0"/>
              </a:rPr>
              <a:t> vi </a:t>
            </a:r>
            <a:r>
              <a:rPr lang="en-US" sz="4000" dirty="0" err="1">
                <a:latin typeface="Times New Roman" panose="02020603050405020304" pitchFamily="18" charset="0"/>
                <a:cs typeface="Times New Roman" panose="02020603050405020304" pitchFamily="18" charset="0"/>
              </a:rPr>
              <a:t>phạm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luật</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P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H vi </a:t>
            </a:r>
            <a:r>
              <a:rPr lang="en-US" sz="4000" dirty="0" err="1">
                <a:latin typeface="Times New Roman" panose="02020603050405020304" pitchFamily="18" charset="0"/>
                <a:cs typeface="Times New Roman" panose="02020603050405020304" pitchFamily="18" charset="0"/>
              </a:rPr>
              <a:t>phạm</a:t>
            </a:r>
            <a:r>
              <a:rPr lang="en-US" sz="4000" dirty="0">
                <a:latin typeface="Times New Roman" panose="02020603050405020304" pitchFamily="18" charset="0"/>
                <a:cs typeface="Times New Roman" panose="02020603050405020304" pitchFamily="18" charset="0"/>
              </a:rPr>
              <a:t>: </a:t>
            </a:r>
          </a:p>
          <a:p>
            <a:pPr lvl="1">
              <a:buFont typeface="Wingdings" panose="05000000000000000000" pitchFamily="2" charset="2"/>
              <a:buChar char="q"/>
            </a:pPr>
            <a:r>
              <a:rPr lang="en-US" sz="4000" dirty="0" err="1">
                <a:latin typeface="Times New Roman" panose="02020603050405020304" pitchFamily="18" charset="0"/>
                <a:cs typeface="Times New Roman" panose="02020603050405020304" pitchFamily="18" charset="0"/>
              </a:rPr>
              <a:t>Tội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endParaRPr lang="en-US" sz="40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q"/>
            </a:pP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nghiện</a:t>
            </a:r>
            <a:endParaRPr lang="en-US" sz="4000" dirty="0">
              <a:latin typeface="Times New Roman" panose="02020603050405020304" pitchFamily="18" charset="0"/>
              <a:cs typeface="Times New Roman" panose="02020603050405020304" pitchFamily="18" charset="0"/>
            </a:endParaRPr>
          </a:p>
          <a:p>
            <a:r>
              <a:rPr lang="en-US" sz="4000" dirty="0" err="1">
                <a:latin typeface="Times New Roman" panose="02020603050405020304" pitchFamily="18" charset="0"/>
                <a:cs typeface="Times New Roman" panose="02020603050405020304" pitchFamily="18" charset="0"/>
              </a:rPr>
              <a:t>Bà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Tâm</a:t>
            </a:r>
            <a:r>
              <a:rPr lang="en-US" sz="4000" dirty="0">
                <a:latin typeface="Times New Roman" panose="02020603050405020304" pitchFamily="18" charset="0"/>
                <a:cs typeface="Times New Roman" panose="02020603050405020304" pitchFamily="18" charset="0"/>
              </a:rPr>
              <a:t> vi </a:t>
            </a:r>
            <a:r>
              <a:rPr lang="en-US" sz="4000" dirty="0" err="1">
                <a:latin typeface="Times New Roman" panose="02020603050405020304" pitchFamily="18" charset="0"/>
                <a:cs typeface="Times New Roman" panose="02020603050405020304" pitchFamily="18" charset="0"/>
              </a:rPr>
              <a:t>phạm</a:t>
            </a:r>
            <a:r>
              <a:rPr lang="en-US" sz="4000"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q"/>
            </a:pPr>
            <a:r>
              <a:rPr lang="en-US" sz="4000" dirty="0" err="1">
                <a:latin typeface="Times New Roman" panose="02020603050405020304" pitchFamily="18" charset="0"/>
                <a:cs typeface="Times New Roman" panose="02020603050405020304" pitchFamily="18" charset="0"/>
              </a:rPr>
              <a:t>Tổ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endParaRPr lang="en-US" sz="40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q"/>
            </a:pPr>
            <a:r>
              <a:rPr lang="en-US" sz="4000" dirty="0" err="1">
                <a:latin typeface="Times New Roman" panose="02020603050405020304" pitchFamily="18" charset="0"/>
                <a:cs typeface="Times New Roman" panose="02020603050405020304" pitchFamily="18" charset="0"/>
              </a:rPr>
              <a:t>Dụ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dỗ</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kéo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nghiện</a:t>
            </a:r>
            <a:endParaRPr lang="en-US" sz="4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1067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581400" y="538163"/>
            <a:ext cx="10515600" cy="1385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accent3">
                    <a:lumMod val="50000"/>
                  </a:schemeClr>
                </a:solidFill>
                <a:latin typeface="Times New Roman" panose="02020603050405020304" pitchFamily="18" charset="0"/>
                <a:cs typeface="Times New Roman" panose="02020603050405020304" pitchFamily="18" charset="0"/>
              </a:rPr>
              <a:t>GÓC LUẬT</a:t>
            </a:r>
          </a:p>
        </p:txBody>
      </p:sp>
    </p:spTree>
    <p:extLst>
      <p:ext uri="{BB962C8B-B14F-4D97-AF65-F5344CB8AC3E}">
        <p14:creationId xmlns:p14="http://schemas.microsoft.com/office/powerpoint/2010/main" val="522391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1058</TotalTime>
  <Words>2186</Words>
  <Application>Microsoft Office PowerPoint</Application>
  <PresentationFormat>Custom</PresentationFormat>
  <Paragraphs>445</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TIẾT 19, 20  BÀI 13</vt:lpstr>
      <vt:lpstr>I. Đặt vấn đề/ SGK/34</vt:lpstr>
      <vt:lpstr> </vt:lpstr>
      <vt:lpstr>ĐÁP ÁN</vt:lpstr>
      <vt:lpstr>Điều 321 Bộ luật hình sự 2015, sửa đổi bổ sung năm 2017 về tội đánh bạc:</vt:lpstr>
      <vt:lpstr>GÓC LUẬT</vt:lpstr>
      <vt:lpstr>Theo em, P, H và bà Tâm có vi phạm pháp luật không? Và vi phạm tội gì?</vt:lpstr>
      <vt:lpstr>ĐÁP ÁN</vt:lpstr>
      <vt:lpstr>PowerPoint Presentation</vt:lpstr>
      <vt:lpstr>PowerPoint Presentation</vt:lpstr>
      <vt:lpstr>II. Nội dung bài học</vt:lpstr>
      <vt:lpstr>PowerPoint Presentation</vt:lpstr>
      <vt:lpstr>PowerPoint Presentation</vt:lpstr>
      <vt:lpstr>PowerPoint Presentation</vt:lpstr>
      <vt:lpstr>CÂU HỎI </vt:lpstr>
      <vt:lpstr>PowerPoint Presentation</vt:lpstr>
      <vt:lpstr>CÂU 1: Ô chữ bao gồm 14 chữ cái</vt:lpstr>
      <vt:lpstr>CÂU 2 : Ô chữ bao gồm 13 chữ cái</vt:lpstr>
      <vt:lpstr>CÂU 3: Ô chữ bao gồm 14 chữ cái</vt:lpstr>
      <vt:lpstr>CÂU 4: Ô chữ có 5 chữ cái</vt:lpstr>
      <vt:lpstr>CÂU 5: Ô chữ có 12 chữ cái</vt:lpstr>
      <vt:lpstr>CÂU 6: Ô chữ có 9 chữ cái</vt:lpstr>
      <vt:lpstr>CÂU 7: Ô chữ gồm 15 chữ cái</vt:lpstr>
      <vt:lpstr>CÂU 8: Ô chữ gồm 15 chữ cái</vt:lpstr>
      <vt:lpstr>CÂU 9: Ô chữ gồm có 14 chữ cái</vt:lpstr>
      <vt:lpstr>CÂU 10: Ô chữ gồm 15 chữ cái</vt:lpstr>
      <vt:lpstr>CÂU 11: Ô chữ gồm có 14 chữ cái</vt:lpstr>
      <vt:lpstr>CÂU 12: Ô chữ gồm 10 chữ cái</vt:lpstr>
      <vt:lpstr>NGHIỆN GAME ONLINE</vt:lpstr>
      <vt:lpstr>THỐNG KÊ ĐỘ TUỔI CHƠI GAME Ở VIỆT NAM</vt:lpstr>
      <vt:lpstr>PowerPoint Presentation</vt:lpstr>
      <vt:lpstr>PowerPoint Presentation</vt:lpstr>
      <vt:lpstr>PowerPoint Presentation</vt:lpstr>
      <vt:lpstr>PowerPoint Presentation</vt:lpstr>
      <vt:lpstr>PowerPoint Presentation</vt:lpstr>
      <vt:lpstr>TỆ NẠN NGHIỆN MẠNG XÃ HỘI</vt:lpstr>
      <vt:lpstr>3. NHỮNG QUY ĐỊNH CỦA PHÁP LUẬT VỀ PHÒNG CHỐNG TỆ NẠN XÃ HỘI</vt:lpstr>
      <vt:lpstr>PowerPoint Presentation</vt:lpstr>
      <vt:lpstr>PowerPoint Presentation</vt:lpstr>
      <vt:lpstr>3. NHỮNG QUY ĐỊNH CỦA PHÁP LUẬT VỀ PHÒNG CHỐNG TỆ NẠN XÃ HỘI</vt:lpstr>
      <vt:lpstr>Luật phòng, chống ma túy năm 2000 ( sửa đổi, bổ sung năm 2008)</vt:lpstr>
      <vt:lpstr>Bộ luật Hình sự năm 1999 ( sửa đổi, bổ xung  năm 2009)</vt:lpstr>
      <vt:lpstr>Học sinh chúng ta cần phải làm gì để giữ mình không sa  vào các tệ nạn xã hội?</vt:lpstr>
      <vt:lpstr>Em sẽ làm gì trong những tình huống sau :  a) Một người bạn rủ em vào quán chơi điện tử ăn tiền b) Một người rủ em đi hít thử hê-rô-in ; c) Một người nhờ em mang hộ gói đồ đến địa điểm nào đó.</vt:lpstr>
      <vt:lpstr>Tình huống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19, 20  BÀI 13</dc:title>
  <dc:creator>Nam yona</dc:creator>
  <cp:lastModifiedBy>vinagofa@gmail.com</cp:lastModifiedBy>
  <cp:revision>96</cp:revision>
  <dcterms:created xsi:type="dcterms:W3CDTF">2020-01-02T02:35:21Z</dcterms:created>
  <dcterms:modified xsi:type="dcterms:W3CDTF">2022-03-21T04:27:36Z</dcterms:modified>
</cp:coreProperties>
</file>